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2" r:id="rId1"/>
    <p:sldMasterId id="2147483673" r:id="rId2"/>
  </p:sldMasterIdLst>
  <p:notesMasterIdLst>
    <p:notesMasterId r:id="rId22"/>
  </p:notesMasterIdLst>
  <p:sldIdLst>
    <p:sldId id="304" r:id="rId3"/>
    <p:sldId id="305" r:id="rId4"/>
    <p:sldId id="306" r:id="rId5"/>
    <p:sldId id="307" r:id="rId6"/>
    <p:sldId id="308" r:id="rId7"/>
    <p:sldId id="309" r:id="rId8"/>
    <p:sldId id="310" r:id="rId9"/>
    <p:sldId id="312" r:id="rId10"/>
    <p:sldId id="316" r:id="rId11"/>
    <p:sldId id="317" r:id="rId12"/>
    <p:sldId id="318" r:id="rId13"/>
    <p:sldId id="319" r:id="rId14"/>
    <p:sldId id="320" r:id="rId15"/>
    <p:sldId id="321" r:id="rId16"/>
    <p:sldId id="322" r:id="rId17"/>
    <p:sldId id="323" r:id="rId18"/>
    <p:sldId id="324" r:id="rId19"/>
    <p:sldId id="325" r:id="rId20"/>
    <p:sldId id="326" r:id="rId21"/>
  </p:sldIdLst>
  <p:sldSz cx="12192000" cy="6858000"/>
  <p:notesSz cx="6858000" cy="9144000"/>
  <p:embeddedFontLst>
    <p:embeddedFont>
      <p:font typeface="Bookman Old Style" panose="02050604050505020204" pitchFamily="18" charset="0"/>
      <p:regular r:id="rId23"/>
      <p:bold r:id="rId24"/>
      <p:italic r:id="rId25"/>
      <p:boldItalic r:id="rId26"/>
    </p:embeddedFont>
    <p:embeddedFont>
      <p:font typeface="Gill Sans" panose="020B0604020202020204" charset="0"/>
      <p:regular r:id="rId27"/>
      <p:bold r:id="rId28"/>
    </p:embeddedFont>
    <p:embeddedFont>
      <p:font typeface="Montserrat" panose="00000500000000000000" pitchFamily="2" charset="0"/>
      <p:regular r:id="rId29"/>
      <p:bold r:id="rId30"/>
      <p:italic r:id="rId31"/>
      <p:boldItalic r:id="rId3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911">
          <p15:clr>
            <a:srgbClr val="A4A3A4"/>
          </p15:clr>
        </p15:guide>
        <p15:guide id="2" pos="374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0815C93-3C10-4874-9610-60A0AA824396}" v="2" dt="2024-09-21T05:07:46.79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4" d="100"/>
          <a:sy n="74" d="100"/>
        </p:scale>
        <p:origin x="1013" y="48"/>
      </p:cViewPr>
      <p:guideLst>
        <p:guide orient="horz" pos="1911"/>
        <p:guide pos="3749"/>
      </p:guideLst>
    </p:cSldViewPr>
  </p:slideViewPr>
  <p:notesTextViewPr>
    <p:cViewPr>
      <p:scale>
        <a:sx n="1" d="1"/>
        <a:sy n="1" d="1"/>
      </p:scale>
      <p:origin x="0" y="0"/>
    </p:cViewPr>
  </p:notesTextViewPr>
  <p:notesViewPr>
    <p:cSldViewPr snapToGrid="0">
      <p:cViewPr varScale="1">
        <p:scale>
          <a:sx n="100" d="100"/>
          <a:sy n="100" d="100"/>
        </p:scale>
        <p:origin x="0" y="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font" Target="fonts/font4.fntdata"/><Relationship Id="rId21" Type="http://schemas.openxmlformats.org/officeDocument/2006/relationships/slide" Target="slides/slide19.xml"/><Relationship Id="rId34"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font" Target="fonts/font3.fntdata"/><Relationship Id="rId33"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2.fntdata"/><Relationship Id="rId32" Type="http://schemas.openxmlformats.org/officeDocument/2006/relationships/font" Target="fonts/font10.fntdata"/><Relationship Id="rId37" Type="http://schemas.microsoft.com/office/2015/10/relationships/revisionInfo" Target="revisionInfo.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9.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theme" Target="theme/theme1.xml"/><Relationship Id="rId8" Type="http://schemas.openxmlformats.org/officeDocument/2006/relationships/slide" Target="slides/slide6.xml"/><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1048934"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48935"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48936"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48937"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1048938"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48939"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IN"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048593" name="Google Shape;1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48594" name="Google Shape;190;p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dirty="0"/>
          </a:p>
        </p:txBody>
      </p:sp>
      <p:sp>
        <p:nvSpPr>
          <p:cNvPr id="1048595" name="Google Shape;191;p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IN"/>
              <a:t>1</a:t>
            </a:fld>
            <a:endParaRPr lang="en-I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1048680" name="Google Shape;333;p1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8681" name="Google Shape;334;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1048723" name="Google Shape;342;p1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8724" name="Google Shape;343;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1048737" name="Google Shape;397;p1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8738" name="Google Shape;398;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1048745" name="Google Shape;418;p1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8746" name="Google Shape;419;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1048760" name="Google Shape;430;p1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8761" name="Google Shape;431;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p:cNvGrpSpPr/>
        <p:nvPr/>
      </p:nvGrpSpPr>
      <p:grpSpPr>
        <a:xfrm>
          <a:off x="0" y="0"/>
          <a:ext cx="0" cy="0"/>
          <a:chOff x="0" y="0"/>
          <a:chExt cx="0" cy="0"/>
        </a:xfrm>
      </p:grpSpPr>
      <p:sp>
        <p:nvSpPr>
          <p:cNvPr id="1048783" name="Google Shape;440;p1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8784" name="Google Shape;441;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1048791" name="Google Shape;467;p2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8792" name="Google Shape;468;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1048799" name="Google Shape;479;p2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8800" name="Google Shape;480;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1048803" name="Google Shape;491;p2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8804" name="Google Shape;492;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
        <p:cNvGrpSpPr/>
        <p:nvPr/>
      </p:nvGrpSpPr>
      <p:grpSpPr>
        <a:xfrm>
          <a:off x="0" y="0"/>
          <a:ext cx="0" cy="0"/>
          <a:chOff x="0" y="0"/>
          <a:chExt cx="0" cy="0"/>
        </a:xfrm>
      </p:grpSpPr>
      <p:sp>
        <p:nvSpPr>
          <p:cNvPr id="1048811" name="Google Shape;498;p2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8812" name="Google Shape;499;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1048604" name="Google Shape;204;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lang="en-IN"/>
          </a:p>
        </p:txBody>
      </p:sp>
      <p:sp>
        <p:nvSpPr>
          <p:cNvPr id="1048605" name="Google Shape;205;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1048613" name="Google Shape;218;p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8614" name="Google Shape;219;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1048618" name="Google Shape;234;p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8619" name="Google Shape;23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1048624" name="Google Shape;243;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8625" name="Google Shape;244;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1048630" name="Google Shape;253;p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8631" name="Google Shape;254;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1048635" name="Google Shape;263;p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8636" name="Google Shape;264;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1048650" name="Google Shape;284;p1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8651" name="Google Shape;285;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1048675" name="Google Shape;323;p1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8676" name="Google Shape;324;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5"/>
        <p:cNvGrpSpPr/>
        <p:nvPr/>
      </p:nvGrpSpPr>
      <p:grpSpPr>
        <a:xfrm>
          <a:off x="0" y="0"/>
          <a:ext cx="0" cy="0"/>
          <a:chOff x="0" y="0"/>
          <a:chExt cx="0" cy="0"/>
        </a:xfrm>
      </p:grpSpPr>
      <p:sp>
        <p:nvSpPr>
          <p:cNvPr id="1048581" name="Google Shape;16;p2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lvl1pPr>
            <a:lvl2pPr lvl="1" algn="l">
              <a:spcBef>
                <a:spcPts val="0"/>
              </a:spcBef>
              <a:spcAft>
                <a:spcPts val="0"/>
              </a:spcAft>
              <a:buSzPts val="1400"/>
              <a:buNone/>
            </a:lvl2pPr>
            <a:lvl3pPr lvl="2" algn="l">
              <a:spcBef>
                <a:spcPts val="0"/>
              </a:spcBef>
              <a:spcAft>
                <a:spcPts val="0"/>
              </a:spcAft>
              <a:buSzPts val="1400"/>
              <a:buNone/>
            </a:lvl3pPr>
            <a:lvl4pPr lvl="3" algn="l">
              <a:spcBef>
                <a:spcPts val="0"/>
              </a:spcBef>
              <a:spcAft>
                <a:spcPts val="0"/>
              </a:spcAft>
              <a:buSzPts val="1400"/>
              <a:buNone/>
            </a:lvl4pPr>
            <a:lvl5pPr lvl="4" algn="l">
              <a:spcBef>
                <a:spcPts val="0"/>
              </a:spcBef>
              <a:spcAft>
                <a:spcPts val="0"/>
              </a:spcAft>
              <a:buSzPts val="1400"/>
              <a:buNone/>
            </a:lvl5pPr>
            <a:lvl6pPr lvl="5" algn="l">
              <a:spcBef>
                <a:spcPts val="0"/>
              </a:spcBef>
              <a:spcAft>
                <a:spcPts val="0"/>
              </a:spcAft>
              <a:buSzPts val="1400"/>
              <a:buNone/>
            </a:lvl6pPr>
            <a:lvl7pPr lvl="6" algn="l">
              <a:spcBef>
                <a:spcPts val="0"/>
              </a:spcBef>
              <a:spcAft>
                <a:spcPts val="0"/>
              </a:spcAft>
              <a:buSzPts val="1400"/>
              <a:buNone/>
            </a:lvl7pPr>
            <a:lvl8pPr lvl="7" algn="l">
              <a:spcBef>
                <a:spcPts val="0"/>
              </a:spcBef>
              <a:spcAft>
                <a:spcPts val="0"/>
              </a:spcAft>
              <a:buSzPts val="1400"/>
              <a:buNone/>
            </a:lvl8pPr>
            <a:lvl9pPr lvl="8" algn="l">
              <a:spcBef>
                <a:spcPts val="0"/>
              </a:spcBef>
              <a:spcAft>
                <a:spcPts val="0"/>
              </a:spcAft>
              <a:buSzPts val="1400"/>
              <a:buNone/>
            </a:lvl9pPr>
          </a:lstStyle>
          <a:p>
            <a:endParaRPr/>
          </a:p>
        </p:txBody>
      </p:sp>
      <p:sp>
        <p:nvSpPr>
          <p:cNvPr id="1048582" name="Google Shape;17;p2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lvl1pPr>
            <a:lvl2pPr lvl="1" algn="l">
              <a:spcBef>
                <a:spcPts val="0"/>
              </a:spcBef>
              <a:spcAft>
                <a:spcPts val="0"/>
              </a:spcAft>
              <a:buSzPts val="1400"/>
              <a:buNone/>
            </a:lvl2pPr>
            <a:lvl3pPr lvl="2" algn="l">
              <a:spcBef>
                <a:spcPts val="0"/>
              </a:spcBef>
              <a:spcAft>
                <a:spcPts val="0"/>
              </a:spcAft>
              <a:buSzPts val="1400"/>
              <a:buNone/>
            </a:lvl3pPr>
            <a:lvl4pPr lvl="3" algn="l">
              <a:spcBef>
                <a:spcPts val="0"/>
              </a:spcBef>
              <a:spcAft>
                <a:spcPts val="0"/>
              </a:spcAft>
              <a:buSzPts val="1400"/>
              <a:buNone/>
            </a:lvl4pPr>
            <a:lvl5pPr lvl="4" algn="l">
              <a:spcBef>
                <a:spcPts val="0"/>
              </a:spcBef>
              <a:spcAft>
                <a:spcPts val="0"/>
              </a:spcAft>
              <a:buSzPts val="1400"/>
              <a:buNone/>
            </a:lvl5pPr>
            <a:lvl6pPr lvl="5" algn="l">
              <a:spcBef>
                <a:spcPts val="0"/>
              </a:spcBef>
              <a:spcAft>
                <a:spcPts val="0"/>
              </a:spcAft>
              <a:buSzPts val="1400"/>
              <a:buNone/>
            </a:lvl6pPr>
            <a:lvl7pPr lvl="6" algn="l">
              <a:spcBef>
                <a:spcPts val="0"/>
              </a:spcBef>
              <a:spcAft>
                <a:spcPts val="0"/>
              </a:spcAft>
              <a:buSzPts val="1400"/>
              <a:buNone/>
            </a:lvl7pPr>
            <a:lvl8pPr lvl="7" algn="l">
              <a:spcBef>
                <a:spcPts val="0"/>
              </a:spcBef>
              <a:spcAft>
                <a:spcPts val="0"/>
              </a:spcAft>
              <a:buSzPts val="1400"/>
              <a:buNone/>
            </a:lvl8pPr>
            <a:lvl9pPr lvl="8" algn="l">
              <a:spcBef>
                <a:spcPts val="0"/>
              </a:spcBef>
              <a:spcAft>
                <a:spcPts val="0"/>
              </a:spcAft>
              <a:buSzPts val="1400"/>
              <a:buNone/>
            </a:lvl9pPr>
          </a:lstStyle>
          <a:p>
            <a:endParaRPr/>
          </a:p>
        </p:txBody>
      </p:sp>
      <p:sp>
        <p:nvSpPr>
          <p:cNvPr id="1048583" name="Google Shape;18;p2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lvl1pPr>
            <a:lvl2pPr marL="0" lvl="1" indent="0" algn="r">
              <a:spcBef>
                <a:spcPts val="0"/>
              </a:spcBef>
              <a:buNone/>
            </a:lvl2pPr>
            <a:lvl3pPr marL="0" lvl="2" indent="0" algn="r">
              <a:spcBef>
                <a:spcPts val="0"/>
              </a:spcBef>
              <a:buNone/>
            </a:lvl3pPr>
            <a:lvl4pPr marL="0" lvl="3" indent="0" algn="r">
              <a:spcBef>
                <a:spcPts val="0"/>
              </a:spcBef>
              <a:buNone/>
            </a:lvl4pPr>
            <a:lvl5pPr marL="0" lvl="4" indent="0" algn="r">
              <a:spcBef>
                <a:spcPts val="0"/>
              </a:spcBef>
              <a:buNone/>
            </a:lvl5pPr>
            <a:lvl6pPr marL="0" lvl="5" indent="0" algn="r">
              <a:spcBef>
                <a:spcPts val="0"/>
              </a:spcBef>
              <a:buNone/>
            </a:lvl6pPr>
            <a:lvl7pPr marL="0" lvl="6" indent="0" algn="r">
              <a:spcBef>
                <a:spcPts val="0"/>
              </a:spcBef>
              <a:buNone/>
            </a:lvl7pPr>
            <a:lvl8pPr marL="0" lvl="7" indent="0" algn="r">
              <a:spcBef>
                <a:spcPts val="0"/>
              </a:spcBef>
              <a:buNone/>
            </a:lvl8pPr>
            <a:lvl9pPr marL="0" lvl="8" indent="0" algn="r">
              <a:spcBef>
                <a:spcPts val="0"/>
              </a:spcBef>
              <a:buNone/>
            </a:lvl9pPr>
          </a:lstStyle>
          <a:p>
            <a:pPr marL="0" lvl="0" indent="0" algn="r" rtl="0">
              <a:spcBef>
                <a:spcPts val="0"/>
              </a:spcBef>
              <a:spcAft>
                <a:spcPts val="0"/>
              </a:spcAft>
              <a:buNone/>
            </a:pPr>
            <a:fld id="{00000000-1234-1234-1234-123412341234}" type="slidenum">
              <a:rPr lang="en-IN"/>
              <a:t>‹#›</a:t>
            </a:fld>
            <a:endParaRPr lang="en-I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1048903" name="Google Shape;73;p3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a:p>
        </p:txBody>
      </p:sp>
      <p:sp>
        <p:nvSpPr>
          <p:cNvPr id="1048904" name="Google Shape;74;p36"/>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lvl1pPr>
            <a:lvl2pPr marL="914400" lvl="1" indent="-342900" algn="l">
              <a:lnSpc>
                <a:spcPct val="90000"/>
              </a:lnSpc>
              <a:spcBef>
                <a:spcPts val="500"/>
              </a:spcBef>
              <a:spcAft>
                <a:spcPts val="0"/>
              </a:spcAft>
              <a:buClr>
                <a:schemeClr val="dk1"/>
              </a:buClr>
              <a:buSzPts val="1800"/>
              <a:buChar char="•"/>
            </a:lvl2pPr>
            <a:lvl3pPr marL="1371600" lvl="2" indent="-342900" algn="l">
              <a:lnSpc>
                <a:spcPct val="90000"/>
              </a:lnSpc>
              <a:spcBef>
                <a:spcPts val="500"/>
              </a:spcBef>
              <a:spcAft>
                <a:spcPts val="0"/>
              </a:spcAft>
              <a:buClr>
                <a:schemeClr val="dk1"/>
              </a:buClr>
              <a:buSzPts val="1800"/>
              <a:buChar char="•"/>
            </a:lvl3pPr>
            <a:lvl4pPr marL="1828800" lvl="3" indent="-342900" algn="l">
              <a:lnSpc>
                <a:spcPct val="90000"/>
              </a:lnSpc>
              <a:spcBef>
                <a:spcPts val="500"/>
              </a:spcBef>
              <a:spcAft>
                <a:spcPts val="0"/>
              </a:spcAft>
              <a:buClr>
                <a:schemeClr val="dk1"/>
              </a:buClr>
              <a:buSzPts val="1800"/>
              <a:buChar char="•"/>
            </a:lvl4pPr>
            <a:lvl5pPr marL="2286000" lvl="4" indent="-342900" algn="l">
              <a:lnSpc>
                <a:spcPct val="90000"/>
              </a:lnSpc>
              <a:spcBef>
                <a:spcPts val="500"/>
              </a:spcBef>
              <a:spcAft>
                <a:spcPts val="0"/>
              </a:spcAft>
              <a:buClr>
                <a:schemeClr val="dk1"/>
              </a:buClr>
              <a:buSzPts val="1800"/>
              <a:buChar char="•"/>
            </a:lvl5pPr>
            <a:lvl6pPr marL="2743200" lvl="5" indent="-342900" algn="l">
              <a:lnSpc>
                <a:spcPct val="90000"/>
              </a:lnSpc>
              <a:spcBef>
                <a:spcPts val="500"/>
              </a:spcBef>
              <a:spcAft>
                <a:spcPts val="0"/>
              </a:spcAft>
              <a:buClr>
                <a:schemeClr val="dk1"/>
              </a:buClr>
              <a:buSzPts val="1800"/>
              <a:buChar char="•"/>
            </a:lvl6pPr>
            <a:lvl7pPr marL="3200400" lvl="6" indent="-342900" algn="l">
              <a:lnSpc>
                <a:spcPct val="90000"/>
              </a:lnSpc>
              <a:spcBef>
                <a:spcPts val="500"/>
              </a:spcBef>
              <a:spcAft>
                <a:spcPts val="0"/>
              </a:spcAft>
              <a:buClr>
                <a:schemeClr val="dk1"/>
              </a:buClr>
              <a:buSzPts val="1800"/>
              <a:buChar char="•"/>
            </a:lvl7pPr>
            <a:lvl8pPr marL="3657600" lvl="7" indent="-342900" algn="l">
              <a:lnSpc>
                <a:spcPct val="90000"/>
              </a:lnSpc>
              <a:spcBef>
                <a:spcPts val="500"/>
              </a:spcBef>
              <a:spcAft>
                <a:spcPts val="0"/>
              </a:spcAft>
              <a:buClr>
                <a:schemeClr val="dk1"/>
              </a:buClr>
              <a:buSzPts val="1800"/>
              <a:buChar char="•"/>
            </a:lvl8pPr>
            <a:lvl9pPr marL="4114800" lvl="8" indent="-342900" algn="l">
              <a:lnSpc>
                <a:spcPct val="90000"/>
              </a:lnSpc>
              <a:spcBef>
                <a:spcPts val="500"/>
              </a:spcBef>
              <a:spcAft>
                <a:spcPts val="0"/>
              </a:spcAft>
              <a:buClr>
                <a:schemeClr val="dk1"/>
              </a:buClr>
              <a:buSzPts val="1800"/>
              <a:buChar char="•"/>
            </a:lvl9pPr>
          </a:lstStyle>
          <a:p>
            <a:endParaRPr/>
          </a:p>
        </p:txBody>
      </p:sp>
      <p:sp>
        <p:nvSpPr>
          <p:cNvPr id="1048905" name="Google Shape;75;p3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lvl1pPr>
            <a:lvl2pPr lvl="1" algn="l">
              <a:spcBef>
                <a:spcPts val="0"/>
              </a:spcBef>
              <a:spcAft>
                <a:spcPts val="0"/>
              </a:spcAft>
              <a:buSzPts val="1400"/>
              <a:buNone/>
            </a:lvl2pPr>
            <a:lvl3pPr lvl="2" algn="l">
              <a:spcBef>
                <a:spcPts val="0"/>
              </a:spcBef>
              <a:spcAft>
                <a:spcPts val="0"/>
              </a:spcAft>
              <a:buSzPts val="1400"/>
              <a:buNone/>
            </a:lvl3pPr>
            <a:lvl4pPr lvl="3" algn="l">
              <a:spcBef>
                <a:spcPts val="0"/>
              </a:spcBef>
              <a:spcAft>
                <a:spcPts val="0"/>
              </a:spcAft>
              <a:buSzPts val="1400"/>
              <a:buNone/>
            </a:lvl4pPr>
            <a:lvl5pPr lvl="4" algn="l">
              <a:spcBef>
                <a:spcPts val="0"/>
              </a:spcBef>
              <a:spcAft>
                <a:spcPts val="0"/>
              </a:spcAft>
              <a:buSzPts val="1400"/>
              <a:buNone/>
            </a:lvl5pPr>
            <a:lvl6pPr lvl="5" algn="l">
              <a:spcBef>
                <a:spcPts val="0"/>
              </a:spcBef>
              <a:spcAft>
                <a:spcPts val="0"/>
              </a:spcAft>
              <a:buSzPts val="1400"/>
              <a:buNone/>
            </a:lvl6pPr>
            <a:lvl7pPr lvl="6" algn="l">
              <a:spcBef>
                <a:spcPts val="0"/>
              </a:spcBef>
              <a:spcAft>
                <a:spcPts val="0"/>
              </a:spcAft>
              <a:buSzPts val="1400"/>
              <a:buNone/>
            </a:lvl7pPr>
            <a:lvl8pPr lvl="7" algn="l">
              <a:spcBef>
                <a:spcPts val="0"/>
              </a:spcBef>
              <a:spcAft>
                <a:spcPts val="0"/>
              </a:spcAft>
              <a:buSzPts val="1400"/>
              <a:buNone/>
            </a:lvl8pPr>
            <a:lvl9pPr lvl="8" algn="l">
              <a:spcBef>
                <a:spcPts val="0"/>
              </a:spcBef>
              <a:spcAft>
                <a:spcPts val="0"/>
              </a:spcAft>
              <a:buSzPts val="1400"/>
              <a:buNone/>
            </a:lvl9pPr>
          </a:lstStyle>
          <a:p>
            <a:endParaRPr/>
          </a:p>
        </p:txBody>
      </p:sp>
      <p:sp>
        <p:nvSpPr>
          <p:cNvPr id="1048906" name="Google Shape;76;p3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lvl1pPr>
            <a:lvl2pPr lvl="1" algn="l">
              <a:spcBef>
                <a:spcPts val="0"/>
              </a:spcBef>
              <a:spcAft>
                <a:spcPts val="0"/>
              </a:spcAft>
              <a:buSzPts val="1400"/>
              <a:buNone/>
            </a:lvl2pPr>
            <a:lvl3pPr lvl="2" algn="l">
              <a:spcBef>
                <a:spcPts val="0"/>
              </a:spcBef>
              <a:spcAft>
                <a:spcPts val="0"/>
              </a:spcAft>
              <a:buSzPts val="1400"/>
              <a:buNone/>
            </a:lvl3pPr>
            <a:lvl4pPr lvl="3" algn="l">
              <a:spcBef>
                <a:spcPts val="0"/>
              </a:spcBef>
              <a:spcAft>
                <a:spcPts val="0"/>
              </a:spcAft>
              <a:buSzPts val="1400"/>
              <a:buNone/>
            </a:lvl4pPr>
            <a:lvl5pPr lvl="4" algn="l">
              <a:spcBef>
                <a:spcPts val="0"/>
              </a:spcBef>
              <a:spcAft>
                <a:spcPts val="0"/>
              </a:spcAft>
              <a:buSzPts val="1400"/>
              <a:buNone/>
            </a:lvl5pPr>
            <a:lvl6pPr lvl="5" algn="l">
              <a:spcBef>
                <a:spcPts val="0"/>
              </a:spcBef>
              <a:spcAft>
                <a:spcPts val="0"/>
              </a:spcAft>
              <a:buSzPts val="1400"/>
              <a:buNone/>
            </a:lvl6pPr>
            <a:lvl7pPr lvl="6" algn="l">
              <a:spcBef>
                <a:spcPts val="0"/>
              </a:spcBef>
              <a:spcAft>
                <a:spcPts val="0"/>
              </a:spcAft>
              <a:buSzPts val="1400"/>
              <a:buNone/>
            </a:lvl7pPr>
            <a:lvl8pPr lvl="7" algn="l">
              <a:spcBef>
                <a:spcPts val="0"/>
              </a:spcBef>
              <a:spcAft>
                <a:spcPts val="0"/>
              </a:spcAft>
              <a:buSzPts val="1400"/>
              <a:buNone/>
            </a:lvl8pPr>
            <a:lvl9pPr lvl="8" algn="l">
              <a:spcBef>
                <a:spcPts val="0"/>
              </a:spcBef>
              <a:spcAft>
                <a:spcPts val="0"/>
              </a:spcAft>
              <a:buSzPts val="1400"/>
              <a:buNone/>
            </a:lvl9pPr>
          </a:lstStyle>
          <a:p>
            <a:endParaRPr/>
          </a:p>
        </p:txBody>
      </p:sp>
      <p:sp>
        <p:nvSpPr>
          <p:cNvPr id="1048907" name="Google Shape;77;p3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lvl1pPr>
            <a:lvl2pPr marL="0" lvl="1" indent="0" algn="r">
              <a:spcBef>
                <a:spcPts val="0"/>
              </a:spcBef>
              <a:buNone/>
            </a:lvl2pPr>
            <a:lvl3pPr marL="0" lvl="2" indent="0" algn="r">
              <a:spcBef>
                <a:spcPts val="0"/>
              </a:spcBef>
              <a:buNone/>
            </a:lvl3pPr>
            <a:lvl4pPr marL="0" lvl="3" indent="0" algn="r">
              <a:spcBef>
                <a:spcPts val="0"/>
              </a:spcBef>
              <a:buNone/>
            </a:lvl4pPr>
            <a:lvl5pPr marL="0" lvl="4" indent="0" algn="r">
              <a:spcBef>
                <a:spcPts val="0"/>
              </a:spcBef>
              <a:buNone/>
            </a:lvl5pPr>
            <a:lvl6pPr marL="0" lvl="5" indent="0" algn="r">
              <a:spcBef>
                <a:spcPts val="0"/>
              </a:spcBef>
              <a:buNone/>
            </a:lvl6pPr>
            <a:lvl7pPr marL="0" lvl="6" indent="0" algn="r">
              <a:spcBef>
                <a:spcPts val="0"/>
              </a:spcBef>
              <a:buNone/>
            </a:lvl7pPr>
            <a:lvl8pPr marL="0" lvl="7" indent="0" algn="r">
              <a:spcBef>
                <a:spcPts val="0"/>
              </a:spcBef>
              <a:buNone/>
            </a:lvl8pPr>
            <a:lvl9pPr marL="0" lvl="8" indent="0" algn="r">
              <a:spcBef>
                <a:spcPts val="0"/>
              </a:spcBef>
              <a:buNone/>
            </a:lvl9pPr>
          </a:lstStyle>
          <a:p>
            <a:pPr marL="0" lvl="0" indent="0" algn="r" rtl="0">
              <a:spcBef>
                <a:spcPts val="0"/>
              </a:spcBef>
              <a:spcAft>
                <a:spcPts val="0"/>
              </a:spcAft>
              <a:buNone/>
            </a:pPr>
            <a:fld id="{00000000-1234-1234-1234-123412341234}" type="slidenum">
              <a:rPr lang="en-IN"/>
              <a:t>‹#›</a:t>
            </a:fld>
            <a:endParaRPr lang="en-I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1048887" name="Google Shape;79;p37"/>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a:p>
        </p:txBody>
      </p:sp>
      <p:sp>
        <p:nvSpPr>
          <p:cNvPr id="1048888" name="Google Shape;80;p37"/>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lvl1pPr>
            <a:lvl2pPr marL="914400" lvl="1" indent="-342900" algn="l">
              <a:lnSpc>
                <a:spcPct val="90000"/>
              </a:lnSpc>
              <a:spcBef>
                <a:spcPts val="500"/>
              </a:spcBef>
              <a:spcAft>
                <a:spcPts val="0"/>
              </a:spcAft>
              <a:buClr>
                <a:schemeClr val="dk1"/>
              </a:buClr>
              <a:buSzPts val="1800"/>
              <a:buChar char="•"/>
            </a:lvl2pPr>
            <a:lvl3pPr marL="1371600" lvl="2" indent="-342900" algn="l">
              <a:lnSpc>
                <a:spcPct val="90000"/>
              </a:lnSpc>
              <a:spcBef>
                <a:spcPts val="500"/>
              </a:spcBef>
              <a:spcAft>
                <a:spcPts val="0"/>
              </a:spcAft>
              <a:buClr>
                <a:schemeClr val="dk1"/>
              </a:buClr>
              <a:buSzPts val="1800"/>
              <a:buChar char="•"/>
            </a:lvl3pPr>
            <a:lvl4pPr marL="1828800" lvl="3" indent="-342900" algn="l">
              <a:lnSpc>
                <a:spcPct val="90000"/>
              </a:lnSpc>
              <a:spcBef>
                <a:spcPts val="500"/>
              </a:spcBef>
              <a:spcAft>
                <a:spcPts val="0"/>
              </a:spcAft>
              <a:buClr>
                <a:schemeClr val="dk1"/>
              </a:buClr>
              <a:buSzPts val="1800"/>
              <a:buChar char="•"/>
            </a:lvl4pPr>
            <a:lvl5pPr marL="2286000" lvl="4" indent="-342900" algn="l">
              <a:lnSpc>
                <a:spcPct val="90000"/>
              </a:lnSpc>
              <a:spcBef>
                <a:spcPts val="500"/>
              </a:spcBef>
              <a:spcAft>
                <a:spcPts val="0"/>
              </a:spcAft>
              <a:buClr>
                <a:schemeClr val="dk1"/>
              </a:buClr>
              <a:buSzPts val="1800"/>
              <a:buChar char="•"/>
            </a:lvl5pPr>
            <a:lvl6pPr marL="2743200" lvl="5" indent="-342900" algn="l">
              <a:lnSpc>
                <a:spcPct val="90000"/>
              </a:lnSpc>
              <a:spcBef>
                <a:spcPts val="500"/>
              </a:spcBef>
              <a:spcAft>
                <a:spcPts val="0"/>
              </a:spcAft>
              <a:buClr>
                <a:schemeClr val="dk1"/>
              </a:buClr>
              <a:buSzPts val="1800"/>
              <a:buChar char="•"/>
            </a:lvl6pPr>
            <a:lvl7pPr marL="3200400" lvl="6" indent="-342900" algn="l">
              <a:lnSpc>
                <a:spcPct val="90000"/>
              </a:lnSpc>
              <a:spcBef>
                <a:spcPts val="500"/>
              </a:spcBef>
              <a:spcAft>
                <a:spcPts val="0"/>
              </a:spcAft>
              <a:buClr>
                <a:schemeClr val="dk1"/>
              </a:buClr>
              <a:buSzPts val="1800"/>
              <a:buChar char="•"/>
            </a:lvl7pPr>
            <a:lvl8pPr marL="3657600" lvl="7" indent="-342900" algn="l">
              <a:lnSpc>
                <a:spcPct val="90000"/>
              </a:lnSpc>
              <a:spcBef>
                <a:spcPts val="500"/>
              </a:spcBef>
              <a:spcAft>
                <a:spcPts val="0"/>
              </a:spcAft>
              <a:buClr>
                <a:schemeClr val="dk1"/>
              </a:buClr>
              <a:buSzPts val="1800"/>
              <a:buChar char="•"/>
            </a:lvl8pPr>
            <a:lvl9pPr marL="4114800" lvl="8" indent="-342900" algn="l">
              <a:lnSpc>
                <a:spcPct val="90000"/>
              </a:lnSpc>
              <a:spcBef>
                <a:spcPts val="500"/>
              </a:spcBef>
              <a:spcAft>
                <a:spcPts val="0"/>
              </a:spcAft>
              <a:buClr>
                <a:schemeClr val="dk1"/>
              </a:buClr>
              <a:buSzPts val="1800"/>
              <a:buChar char="•"/>
            </a:lvl9pPr>
          </a:lstStyle>
          <a:p>
            <a:endParaRPr/>
          </a:p>
        </p:txBody>
      </p:sp>
      <p:sp>
        <p:nvSpPr>
          <p:cNvPr id="1048889" name="Google Shape;81;p3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lvl1pPr>
            <a:lvl2pPr lvl="1" algn="l">
              <a:spcBef>
                <a:spcPts val="0"/>
              </a:spcBef>
              <a:spcAft>
                <a:spcPts val="0"/>
              </a:spcAft>
              <a:buSzPts val="1400"/>
              <a:buNone/>
            </a:lvl2pPr>
            <a:lvl3pPr lvl="2" algn="l">
              <a:spcBef>
                <a:spcPts val="0"/>
              </a:spcBef>
              <a:spcAft>
                <a:spcPts val="0"/>
              </a:spcAft>
              <a:buSzPts val="1400"/>
              <a:buNone/>
            </a:lvl3pPr>
            <a:lvl4pPr lvl="3" algn="l">
              <a:spcBef>
                <a:spcPts val="0"/>
              </a:spcBef>
              <a:spcAft>
                <a:spcPts val="0"/>
              </a:spcAft>
              <a:buSzPts val="1400"/>
              <a:buNone/>
            </a:lvl4pPr>
            <a:lvl5pPr lvl="4" algn="l">
              <a:spcBef>
                <a:spcPts val="0"/>
              </a:spcBef>
              <a:spcAft>
                <a:spcPts val="0"/>
              </a:spcAft>
              <a:buSzPts val="1400"/>
              <a:buNone/>
            </a:lvl5pPr>
            <a:lvl6pPr lvl="5" algn="l">
              <a:spcBef>
                <a:spcPts val="0"/>
              </a:spcBef>
              <a:spcAft>
                <a:spcPts val="0"/>
              </a:spcAft>
              <a:buSzPts val="1400"/>
              <a:buNone/>
            </a:lvl6pPr>
            <a:lvl7pPr lvl="6" algn="l">
              <a:spcBef>
                <a:spcPts val="0"/>
              </a:spcBef>
              <a:spcAft>
                <a:spcPts val="0"/>
              </a:spcAft>
              <a:buSzPts val="1400"/>
              <a:buNone/>
            </a:lvl7pPr>
            <a:lvl8pPr lvl="7" algn="l">
              <a:spcBef>
                <a:spcPts val="0"/>
              </a:spcBef>
              <a:spcAft>
                <a:spcPts val="0"/>
              </a:spcAft>
              <a:buSzPts val="1400"/>
              <a:buNone/>
            </a:lvl8pPr>
            <a:lvl9pPr lvl="8" algn="l">
              <a:spcBef>
                <a:spcPts val="0"/>
              </a:spcBef>
              <a:spcAft>
                <a:spcPts val="0"/>
              </a:spcAft>
              <a:buSzPts val="1400"/>
              <a:buNone/>
            </a:lvl9pPr>
          </a:lstStyle>
          <a:p>
            <a:endParaRPr/>
          </a:p>
        </p:txBody>
      </p:sp>
      <p:sp>
        <p:nvSpPr>
          <p:cNvPr id="1048890" name="Google Shape;82;p3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lvl1pPr>
            <a:lvl2pPr lvl="1" algn="l">
              <a:spcBef>
                <a:spcPts val="0"/>
              </a:spcBef>
              <a:spcAft>
                <a:spcPts val="0"/>
              </a:spcAft>
              <a:buSzPts val="1400"/>
              <a:buNone/>
            </a:lvl2pPr>
            <a:lvl3pPr lvl="2" algn="l">
              <a:spcBef>
                <a:spcPts val="0"/>
              </a:spcBef>
              <a:spcAft>
                <a:spcPts val="0"/>
              </a:spcAft>
              <a:buSzPts val="1400"/>
              <a:buNone/>
            </a:lvl3pPr>
            <a:lvl4pPr lvl="3" algn="l">
              <a:spcBef>
                <a:spcPts val="0"/>
              </a:spcBef>
              <a:spcAft>
                <a:spcPts val="0"/>
              </a:spcAft>
              <a:buSzPts val="1400"/>
              <a:buNone/>
            </a:lvl4pPr>
            <a:lvl5pPr lvl="4" algn="l">
              <a:spcBef>
                <a:spcPts val="0"/>
              </a:spcBef>
              <a:spcAft>
                <a:spcPts val="0"/>
              </a:spcAft>
              <a:buSzPts val="1400"/>
              <a:buNone/>
            </a:lvl5pPr>
            <a:lvl6pPr lvl="5" algn="l">
              <a:spcBef>
                <a:spcPts val="0"/>
              </a:spcBef>
              <a:spcAft>
                <a:spcPts val="0"/>
              </a:spcAft>
              <a:buSzPts val="1400"/>
              <a:buNone/>
            </a:lvl6pPr>
            <a:lvl7pPr lvl="6" algn="l">
              <a:spcBef>
                <a:spcPts val="0"/>
              </a:spcBef>
              <a:spcAft>
                <a:spcPts val="0"/>
              </a:spcAft>
              <a:buSzPts val="1400"/>
              <a:buNone/>
            </a:lvl7pPr>
            <a:lvl8pPr lvl="7" algn="l">
              <a:spcBef>
                <a:spcPts val="0"/>
              </a:spcBef>
              <a:spcAft>
                <a:spcPts val="0"/>
              </a:spcAft>
              <a:buSzPts val="1400"/>
              <a:buNone/>
            </a:lvl8pPr>
            <a:lvl9pPr lvl="8" algn="l">
              <a:spcBef>
                <a:spcPts val="0"/>
              </a:spcBef>
              <a:spcAft>
                <a:spcPts val="0"/>
              </a:spcAft>
              <a:buSzPts val="1400"/>
              <a:buNone/>
            </a:lvl9pPr>
          </a:lstStyle>
          <a:p>
            <a:endParaRPr/>
          </a:p>
        </p:txBody>
      </p:sp>
      <p:sp>
        <p:nvSpPr>
          <p:cNvPr id="1048891" name="Google Shape;83;p3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lvl1pPr>
            <a:lvl2pPr marL="0" lvl="1" indent="0" algn="r">
              <a:spcBef>
                <a:spcPts val="0"/>
              </a:spcBef>
              <a:buNone/>
            </a:lvl2pPr>
            <a:lvl3pPr marL="0" lvl="2" indent="0" algn="r">
              <a:spcBef>
                <a:spcPts val="0"/>
              </a:spcBef>
              <a:buNone/>
            </a:lvl3pPr>
            <a:lvl4pPr marL="0" lvl="3" indent="0" algn="r">
              <a:spcBef>
                <a:spcPts val="0"/>
              </a:spcBef>
              <a:buNone/>
            </a:lvl4pPr>
            <a:lvl5pPr marL="0" lvl="4" indent="0" algn="r">
              <a:spcBef>
                <a:spcPts val="0"/>
              </a:spcBef>
              <a:buNone/>
            </a:lvl5pPr>
            <a:lvl6pPr marL="0" lvl="5" indent="0" algn="r">
              <a:spcBef>
                <a:spcPts val="0"/>
              </a:spcBef>
              <a:buNone/>
            </a:lvl6pPr>
            <a:lvl7pPr marL="0" lvl="6" indent="0" algn="r">
              <a:spcBef>
                <a:spcPts val="0"/>
              </a:spcBef>
              <a:buNone/>
            </a:lvl7pPr>
            <a:lvl8pPr marL="0" lvl="7" indent="0" algn="r">
              <a:spcBef>
                <a:spcPts val="0"/>
              </a:spcBef>
              <a:buNone/>
            </a:lvl8pPr>
            <a:lvl9pPr marL="0" lvl="8" indent="0" algn="r">
              <a:spcBef>
                <a:spcPts val="0"/>
              </a:spcBef>
              <a:buNone/>
            </a:lvl9pPr>
          </a:lstStyle>
          <a:p>
            <a:pPr marL="0" lvl="0" indent="0" algn="r" rtl="0">
              <a:spcBef>
                <a:spcPts val="0"/>
              </a:spcBef>
              <a:spcAft>
                <a:spcPts val="0"/>
              </a:spcAft>
              <a:buNone/>
            </a:pPr>
            <a:fld id="{00000000-1234-1234-1234-123412341234}" type="slidenum">
              <a:rPr lang="en-IN"/>
              <a:t>‹#›</a:t>
            </a:fld>
            <a:endParaRPr lang="en-I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Blank" type="blank">
  <p:cSld name="BLANK">
    <p:spTree>
      <p:nvGrpSpPr>
        <p:cNvPr id="1" name="Shape 93"/>
        <p:cNvGrpSpPr/>
        <p:nvPr/>
      </p:nvGrpSpPr>
      <p:grpSpPr>
        <a:xfrm>
          <a:off x="0" y="0"/>
          <a:ext cx="0" cy="0"/>
          <a:chOff x="0" y="0"/>
          <a:chExt cx="0" cy="0"/>
        </a:xfrm>
      </p:grpSpPr>
      <p:sp>
        <p:nvSpPr>
          <p:cNvPr id="1048753" name="Google Shape;94;p27"/>
          <p:cNvSpPr txBox="1">
            <a:spLocks noGrp="1"/>
          </p:cNvSpPr>
          <p:nvPr>
            <p:ph type="dt" idx="10"/>
          </p:nvPr>
        </p:nvSpPr>
        <p:spPr>
          <a:xfrm>
            <a:off x="8534400" y="6356350"/>
            <a:ext cx="3052064" cy="36576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lvl1pPr>
            <a:lvl2pPr lvl="1" algn="l">
              <a:spcBef>
                <a:spcPts val="0"/>
              </a:spcBef>
              <a:spcAft>
                <a:spcPts val="0"/>
              </a:spcAft>
              <a:buSzPts val="1400"/>
              <a:buNone/>
            </a:lvl2pPr>
            <a:lvl3pPr lvl="2" algn="l">
              <a:spcBef>
                <a:spcPts val="0"/>
              </a:spcBef>
              <a:spcAft>
                <a:spcPts val="0"/>
              </a:spcAft>
              <a:buSzPts val="1400"/>
              <a:buNone/>
            </a:lvl3pPr>
            <a:lvl4pPr lvl="3" algn="l">
              <a:spcBef>
                <a:spcPts val="0"/>
              </a:spcBef>
              <a:spcAft>
                <a:spcPts val="0"/>
              </a:spcAft>
              <a:buSzPts val="1400"/>
              <a:buNone/>
            </a:lvl4pPr>
            <a:lvl5pPr lvl="4" algn="l">
              <a:spcBef>
                <a:spcPts val="0"/>
              </a:spcBef>
              <a:spcAft>
                <a:spcPts val="0"/>
              </a:spcAft>
              <a:buSzPts val="1400"/>
              <a:buNone/>
            </a:lvl5pPr>
            <a:lvl6pPr lvl="5" algn="l">
              <a:spcBef>
                <a:spcPts val="0"/>
              </a:spcBef>
              <a:spcAft>
                <a:spcPts val="0"/>
              </a:spcAft>
              <a:buSzPts val="1400"/>
              <a:buNone/>
            </a:lvl6pPr>
            <a:lvl7pPr lvl="6" algn="l">
              <a:spcBef>
                <a:spcPts val="0"/>
              </a:spcBef>
              <a:spcAft>
                <a:spcPts val="0"/>
              </a:spcAft>
              <a:buSzPts val="1400"/>
              <a:buNone/>
            </a:lvl7pPr>
            <a:lvl8pPr lvl="7" algn="l">
              <a:spcBef>
                <a:spcPts val="0"/>
              </a:spcBef>
              <a:spcAft>
                <a:spcPts val="0"/>
              </a:spcAft>
              <a:buSzPts val="1400"/>
              <a:buNone/>
            </a:lvl8pPr>
            <a:lvl9pPr lvl="8" algn="l">
              <a:spcBef>
                <a:spcPts val="0"/>
              </a:spcBef>
              <a:spcAft>
                <a:spcPts val="0"/>
              </a:spcAft>
              <a:buSzPts val="1400"/>
              <a:buNone/>
            </a:lvl9pPr>
          </a:lstStyle>
          <a:p>
            <a:endParaRPr/>
          </a:p>
        </p:txBody>
      </p:sp>
      <p:sp>
        <p:nvSpPr>
          <p:cNvPr id="1048754" name="Google Shape;95;p27"/>
          <p:cNvSpPr txBox="1">
            <a:spLocks noGrp="1"/>
          </p:cNvSpPr>
          <p:nvPr>
            <p:ph type="ftr" idx="11"/>
          </p:nvPr>
        </p:nvSpPr>
        <p:spPr>
          <a:xfrm>
            <a:off x="3864864" y="6356350"/>
            <a:ext cx="4673600" cy="365760"/>
          </a:xfrm>
          <a:prstGeom prst="rect">
            <a:avLst/>
          </a:prstGeom>
          <a:noFill/>
          <a:ln>
            <a:noFill/>
          </a:ln>
        </p:spPr>
        <p:txBody>
          <a:bodyPr spcFirstLastPara="1" wrap="square" lIns="91425" tIns="45700" rIns="91425" bIns="45700" anchor="t" anchorCtr="0">
            <a:noAutofit/>
          </a:bodyPr>
          <a:lstStyle>
            <a:lvl1pPr lvl="0" algn="r">
              <a:spcBef>
                <a:spcPts val="0"/>
              </a:spcBef>
              <a:spcAft>
                <a:spcPts val="0"/>
              </a:spcAft>
              <a:buSzPts val="1400"/>
              <a:buNone/>
            </a:lvl1pPr>
            <a:lvl2pPr lvl="1" algn="l">
              <a:spcBef>
                <a:spcPts val="0"/>
              </a:spcBef>
              <a:spcAft>
                <a:spcPts val="0"/>
              </a:spcAft>
              <a:buSzPts val="1400"/>
              <a:buNone/>
            </a:lvl2pPr>
            <a:lvl3pPr lvl="2" algn="l">
              <a:spcBef>
                <a:spcPts val="0"/>
              </a:spcBef>
              <a:spcAft>
                <a:spcPts val="0"/>
              </a:spcAft>
              <a:buSzPts val="1400"/>
              <a:buNone/>
            </a:lvl3pPr>
            <a:lvl4pPr lvl="3" algn="l">
              <a:spcBef>
                <a:spcPts val="0"/>
              </a:spcBef>
              <a:spcAft>
                <a:spcPts val="0"/>
              </a:spcAft>
              <a:buSzPts val="1400"/>
              <a:buNone/>
            </a:lvl4pPr>
            <a:lvl5pPr lvl="4" algn="l">
              <a:spcBef>
                <a:spcPts val="0"/>
              </a:spcBef>
              <a:spcAft>
                <a:spcPts val="0"/>
              </a:spcAft>
              <a:buSzPts val="1400"/>
              <a:buNone/>
            </a:lvl5pPr>
            <a:lvl6pPr lvl="5" algn="l">
              <a:spcBef>
                <a:spcPts val="0"/>
              </a:spcBef>
              <a:spcAft>
                <a:spcPts val="0"/>
              </a:spcAft>
              <a:buSzPts val="1400"/>
              <a:buNone/>
            </a:lvl6pPr>
            <a:lvl7pPr lvl="6" algn="l">
              <a:spcBef>
                <a:spcPts val="0"/>
              </a:spcBef>
              <a:spcAft>
                <a:spcPts val="0"/>
              </a:spcAft>
              <a:buSzPts val="1400"/>
              <a:buNone/>
            </a:lvl7pPr>
            <a:lvl8pPr lvl="7" algn="l">
              <a:spcBef>
                <a:spcPts val="0"/>
              </a:spcBef>
              <a:spcAft>
                <a:spcPts val="0"/>
              </a:spcAft>
              <a:buSzPts val="1400"/>
              <a:buNone/>
            </a:lvl8pPr>
            <a:lvl9pPr lvl="8" algn="l">
              <a:spcBef>
                <a:spcPts val="0"/>
              </a:spcBef>
              <a:spcAft>
                <a:spcPts val="0"/>
              </a:spcAft>
              <a:buSzPts val="1400"/>
              <a:buNone/>
            </a:lvl9pPr>
          </a:lstStyle>
          <a:p>
            <a:endParaRPr/>
          </a:p>
        </p:txBody>
      </p:sp>
      <p:sp>
        <p:nvSpPr>
          <p:cNvPr id="1048755" name="Google Shape;96;p27"/>
          <p:cNvSpPr txBox="1">
            <a:spLocks noGrp="1"/>
          </p:cNvSpPr>
          <p:nvPr>
            <p:ph type="sldNum" idx="12"/>
          </p:nvPr>
        </p:nvSpPr>
        <p:spPr>
          <a:xfrm>
            <a:off x="816864" y="6356350"/>
            <a:ext cx="2641600" cy="365760"/>
          </a:xfrm>
          <a:prstGeom prst="rect">
            <a:avLst/>
          </a:prstGeom>
          <a:noFill/>
          <a:ln>
            <a:noFill/>
          </a:ln>
        </p:spPr>
        <p:txBody>
          <a:bodyPr spcFirstLastPara="1" wrap="square" lIns="91425" tIns="45700" rIns="91425" bIns="45700" anchor="t" anchorCtr="0">
            <a:noAutofit/>
          </a:bodyPr>
          <a:lstStyle>
            <a:lvl1pPr marL="0" lvl="0" indent="0" algn="l">
              <a:spcBef>
                <a:spcPts val="0"/>
              </a:spcBef>
              <a:buNone/>
            </a:lvl1pPr>
            <a:lvl2pPr marL="0" lvl="1" indent="0" algn="l">
              <a:spcBef>
                <a:spcPts val="0"/>
              </a:spcBef>
              <a:buNone/>
            </a:lvl2pPr>
            <a:lvl3pPr marL="0" lvl="2" indent="0" algn="l">
              <a:spcBef>
                <a:spcPts val="0"/>
              </a:spcBef>
              <a:buNone/>
            </a:lvl3pPr>
            <a:lvl4pPr marL="0" lvl="3" indent="0" algn="l">
              <a:spcBef>
                <a:spcPts val="0"/>
              </a:spcBef>
              <a:buNone/>
            </a:lvl4pPr>
            <a:lvl5pPr marL="0" lvl="4" indent="0" algn="l">
              <a:spcBef>
                <a:spcPts val="0"/>
              </a:spcBef>
              <a:buNone/>
            </a:lvl5pPr>
            <a:lvl6pPr marL="0" lvl="5" indent="0" algn="l">
              <a:spcBef>
                <a:spcPts val="0"/>
              </a:spcBef>
              <a:buNone/>
            </a:lvl6pPr>
            <a:lvl7pPr marL="0" lvl="6" indent="0" algn="l">
              <a:spcBef>
                <a:spcPts val="0"/>
              </a:spcBef>
              <a:buNone/>
            </a:lvl7pPr>
            <a:lvl8pPr marL="0" lvl="7" indent="0" algn="l">
              <a:spcBef>
                <a:spcPts val="0"/>
              </a:spcBef>
              <a:buNone/>
            </a:lvl8pPr>
            <a:lvl9pPr marL="0" lvl="8" indent="0" algn="l">
              <a:spcBef>
                <a:spcPts val="0"/>
              </a:spcBef>
              <a:buNone/>
            </a:lvl9pPr>
          </a:lstStyle>
          <a:p>
            <a:pPr marL="0" lvl="0" indent="0" algn="l" rtl="0">
              <a:spcBef>
                <a:spcPts val="0"/>
              </a:spcBef>
              <a:spcAft>
                <a:spcPts val="0"/>
              </a:spcAft>
              <a:buNone/>
            </a:pPr>
            <a:fld id="{00000000-1234-1234-1234-123412341234}" type="slidenum">
              <a:rPr lang="en-IN"/>
              <a:t>‹#›</a:t>
            </a:fld>
            <a:endParaRPr lang="en-IN"/>
          </a:p>
        </p:txBody>
      </p:sp>
      <p:cxnSp>
        <p:nvCxnSpPr>
          <p:cNvPr id="3145730" name="Google Shape;97;p27"/>
          <p:cNvCxnSpPr>
            <a:cxnSpLocks/>
          </p:cNvCxnSpPr>
          <p:nvPr/>
        </p:nvCxnSpPr>
        <p:spPr>
          <a:xfrm>
            <a:off x="609600" y="6353175"/>
            <a:ext cx="10972800" cy="0"/>
          </a:xfrm>
          <a:prstGeom prst="straightConnector1">
            <a:avLst/>
          </a:prstGeom>
          <a:noFill/>
          <a:ln w="9525" cap="flat" cmpd="sng">
            <a:solidFill>
              <a:schemeClr val="accent2"/>
            </a:solidFill>
            <a:prstDash val="dash"/>
            <a:round/>
            <a:headEnd type="none" w="sm" len="sm"/>
            <a:tailEnd type="none" w="sm" len="sm"/>
          </a:ln>
        </p:spPr>
      </p:cxnSp>
      <p:sp>
        <p:nvSpPr>
          <p:cNvPr id="1048756" name="Google Shape;98;p27"/>
          <p:cNvSpPr/>
          <p:nvPr/>
        </p:nvSpPr>
        <p:spPr>
          <a:xfrm rot="5400000">
            <a:off x="590609" y="6447423"/>
            <a:ext cx="190849" cy="160419"/>
          </a:xfrm>
          <a:prstGeom prst="triangle">
            <a:avLst>
              <a:gd name="adj" fmla="val 50000"/>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a:ea typeface="Gill Sans"/>
              <a:cs typeface="Gill Sans"/>
              <a:sym typeface="Gill Sans"/>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spTree>
      <p:nvGrpSpPr>
        <p:cNvPr id="1" name="Shape 99"/>
        <p:cNvGrpSpPr/>
        <p:nvPr/>
      </p:nvGrpSpPr>
      <p:grpSpPr>
        <a:xfrm>
          <a:off x="0" y="0"/>
          <a:ext cx="0" cy="0"/>
          <a:chOff x="0" y="0"/>
          <a:chExt cx="0" cy="0"/>
        </a:xfrm>
      </p:grpSpPr>
      <p:sp>
        <p:nvSpPr>
          <p:cNvPr id="1048818" name="Google Shape;100;p38"/>
          <p:cNvSpPr txBox="1">
            <a:spLocks noGrp="1"/>
          </p:cNvSpPr>
          <p:nvPr>
            <p:ph type="ctrTitle"/>
          </p:nvPr>
        </p:nvSpPr>
        <p:spPr>
          <a:xfrm>
            <a:off x="1625600" y="3886200"/>
            <a:ext cx="9144000" cy="990600"/>
          </a:xfrm>
          <a:prstGeom prst="rect">
            <a:avLst/>
          </a:prstGeom>
          <a:noFill/>
          <a:ln>
            <a:noFill/>
          </a:ln>
        </p:spPr>
        <p:txBody>
          <a:bodyPr spcFirstLastPara="1" wrap="square" lIns="91425" tIns="45700" rIns="91425" bIns="45700" anchor="t" anchorCtr="0">
            <a:normAutofit/>
          </a:bodyPr>
          <a:lstStyle>
            <a:lvl1pPr lvl="0" algn="r">
              <a:spcBef>
                <a:spcPts val="0"/>
              </a:spcBef>
              <a:spcAft>
                <a:spcPts val="0"/>
              </a:spcAft>
              <a:buClr>
                <a:schemeClr val="dk1"/>
              </a:buClr>
              <a:buSzPts val="3200"/>
              <a:buFont typeface="Bookman Old Style"/>
              <a:buNone/>
              <a:defRPr sz="3200">
                <a:solidFill>
                  <a:schemeClr val="dk1"/>
                </a:solidFill>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a:p>
        </p:txBody>
      </p:sp>
      <p:sp>
        <p:nvSpPr>
          <p:cNvPr id="1048819" name="Google Shape;101;p38"/>
          <p:cNvSpPr txBox="1">
            <a:spLocks noGrp="1"/>
          </p:cNvSpPr>
          <p:nvPr>
            <p:ph type="subTitle" idx="1"/>
          </p:nvPr>
        </p:nvSpPr>
        <p:spPr>
          <a:xfrm>
            <a:off x="1625600" y="5124450"/>
            <a:ext cx="9144000" cy="533400"/>
          </a:xfrm>
          <a:prstGeom prst="rect">
            <a:avLst/>
          </a:prstGeom>
          <a:noFill/>
          <a:ln>
            <a:noFill/>
          </a:ln>
        </p:spPr>
        <p:txBody>
          <a:bodyPr spcFirstLastPara="1" wrap="square" lIns="91425" tIns="45700" rIns="91425" bIns="45700" anchor="t" anchorCtr="0">
            <a:normAutofit/>
          </a:bodyPr>
          <a:lstStyle>
            <a:lvl1pPr lvl="0" algn="r">
              <a:spcBef>
                <a:spcPts val="600"/>
              </a:spcBef>
              <a:spcAft>
                <a:spcPts val="0"/>
              </a:spcAft>
              <a:buSzPts val="1520"/>
              <a:buNone/>
              <a:defRPr sz="2000">
                <a:solidFill>
                  <a:schemeClr val="dk2"/>
                </a:solidFill>
                <a:latin typeface="Bookman Old Style"/>
                <a:ea typeface="Bookman Old Style"/>
                <a:cs typeface="Bookman Old Style"/>
                <a:sym typeface="Bookman Old Style"/>
              </a:defRPr>
            </a:lvl1pPr>
            <a:lvl2pPr lvl="1" algn="ctr">
              <a:spcBef>
                <a:spcPts val="500"/>
              </a:spcBef>
              <a:spcAft>
                <a:spcPts val="0"/>
              </a:spcAft>
              <a:buSzPts val="1368"/>
              <a:buNone/>
            </a:lvl2pPr>
            <a:lvl3pPr lvl="2" algn="ctr">
              <a:spcBef>
                <a:spcPts val="500"/>
              </a:spcBef>
              <a:spcAft>
                <a:spcPts val="0"/>
              </a:spcAft>
              <a:buSzPts val="1368"/>
              <a:buNone/>
            </a:lvl3pPr>
            <a:lvl4pPr lvl="3" algn="ctr">
              <a:spcBef>
                <a:spcPts val="400"/>
              </a:spcBef>
              <a:spcAft>
                <a:spcPts val="0"/>
              </a:spcAft>
              <a:buSzPts val="1260"/>
              <a:buNone/>
            </a:lvl4pPr>
            <a:lvl5pPr lvl="4" algn="ctr">
              <a:spcBef>
                <a:spcPts val="300"/>
              </a:spcBef>
              <a:spcAft>
                <a:spcPts val="0"/>
              </a:spcAft>
              <a:buSzPts val="1260"/>
              <a:buNone/>
            </a:lvl5pPr>
            <a:lvl6pPr lvl="5" algn="ctr">
              <a:spcBef>
                <a:spcPts val="300"/>
              </a:spcBef>
              <a:spcAft>
                <a:spcPts val="0"/>
              </a:spcAft>
              <a:buSzPts val="1350"/>
              <a:buNone/>
            </a:lvl6pPr>
            <a:lvl7pPr lvl="6" algn="ctr">
              <a:spcBef>
                <a:spcPts val="300"/>
              </a:spcBef>
              <a:spcAft>
                <a:spcPts val="0"/>
              </a:spcAft>
              <a:buSzPts val="1350"/>
              <a:buNone/>
            </a:lvl7pPr>
            <a:lvl8pPr lvl="7" algn="ctr">
              <a:spcBef>
                <a:spcPts val="300"/>
              </a:spcBef>
              <a:spcAft>
                <a:spcPts val="0"/>
              </a:spcAft>
              <a:buSzPts val="1350"/>
              <a:buNone/>
            </a:lvl8pPr>
            <a:lvl9pPr lvl="8" algn="ctr">
              <a:spcBef>
                <a:spcPts val="300"/>
              </a:spcBef>
              <a:spcAft>
                <a:spcPts val="0"/>
              </a:spcAft>
              <a:buSzPts val="1350"/>
              <a:buNone/>
            </a:lvl9pPr>
          </a:lstStyle>
          <a:p>
            <a:endParaRPr/>
          </a:p>
        </p:txBody>
      </p:sp>
      <p:sp>
        <p:nvSpPr>
          <p:cNvPr id="1048820" name="Google Shape;102;p38"/>
          <p:cNvSpPr txBox="1">
            <a:spLocks noGrp="1"/>
          </p:cNvSpPr>
          <p:nvPr>
            <p:ph type="dt" idx="10"/>
          </p:nvPr>
        </p:nvSpPr>
        <p:spPr>
          <a:xfrm>
            <a:off x="8534400" y="6355080"/>
            <a:ext cx="3048000" cy="36576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sz="1400"/>
            </a:lvl1pPr>
            <a:lvl2pPr lvl="1" algn="l">
              <a:spcBef>
                <a:spcPts val="0"/>
              </a:spcBef>
              <a:spcAft>
                <a:spcPts val="0"/>
              </a:spcAft>
              <a:buSzPts val="1400"/>
              <a:buNone/>
            </a:lvl2pPr>
            <a:lvl3pPr lvl="2" algn="l">
              <a:spcBef>
                <a:spcPts val="0"/>
              </a:spcBef>
              <a:spcAft>
                <a:spcPts val="0"/>
              </a:spcAft>
              <a:buSzPts val="1400"/>
              <a:buNone/>
            </a:lvl3pPr>
            <a:lvl4pPr lvl="3" algn="l">
              <a:spcBef>
                <a:spcPts val="0"/>
              </a:spcBef>
              <a:spcAft>
                <a:spcPts val="0"/>
              </a:spcAft>
              <a:buSzPts val="1400"/>
              <a:buNone/>
            </a:lvl4pPr>
            <a:lvl5pPr lvl="4" algn="l">
              <a:spcBef>
                <a:spcPts val="0"/>
              </a:spcBef>
              <a:spcAft>
                <a:spcPts val="0"/>
              </a:spcAft>
              <a:buSzPts val="1400"/>
              <a:buNone/>
            </a:lvl5pPr>
            <a:lvl6pPr lvl="5" algn="l">
              <a:spcBef>
                <a:spcPts val="0"/>
              </a:spcBef>
              <a:spcAft>
                <a:spcPts val="0"/>
              </a:spcAft>
              <a:buSzPts val="1400"/>
              <a:buNone/>
            </a:lvl6pPr>
            <a:lvl7pPr lvl="6" algn="l">
              <a:spcBef>
                <a:spcPts val="0"/>
              </a:spcBef>
              <a:spcAft>
                <a:spcPts val="0"/>
              </a:spcAft>
              <a:buSzPts val="1400"/>
              <a:buNone/>
            </a:lvl7pPr>
            <a:lvl8pPr lvl="7" algn="l">
              <a:spcBef>
                <a:spcPts val="0"/>
              </a:spcBef>
              <a:spcAft>
                <a:spcPts val="0"/>
              </a:spcAft>
              <a:buSzPts val="1400"/>
              <a:buNone/>
            </a:lvl8pPr>
            <a:lvl9pPr lvl="8" algn="l">
              <a:spcBef>
                <a:spcPts val="0"/>
              </a:spcBef>
              <a:spcAft>
                <a:spcPts val="0"/>
              </a:spcAft>
              <a:buSzPts val="1400"/>
              <a:buNone/>
            </a:lvl9pPr>
          </a:lstStyle>
          <a:p>
            <a:endParaRPr/>
          </a:p>
        </p:txBody>
      </p:sp>
      <p:sp>
        <p:nvSpPr>
          <p:cNvPr id="1048821" name="Google Shape;103;p38"/>
          <p:cNvSpPr txBox="1">
            <a:spLocks noGrp="1"/>
          </p:cNvSpPr>
          <p:nvPr>
            <p:ph type="ftr" idx="11"/>
          </p:nvPr>
        </p:nvSpPr>
        <p:spPr>
          <a:xfrm>
            <a:off x="3864864" y="6355080"/>
            <a:ext cx="4632960" cy="365760"/>
          </a:xfrm>
          <a:prstGeom prst="rect">
            <a:avLst/>
          </a:prstGeom>
          <a:noFill/>
          <a:ln>
            <a:noFill/>
          </a:ln>
        </p:spPr>
        <p:txBody>
          <a:bodyPr spcFirstLastPara="1" wrap="square" lIns="91425" tIns="45700" rIns="91425" bIns="45700" anchor="t" anchorCtr="0">
            <a:noAutofit/>
          </a:bodyPr>
          <a:lstStyle>
            <a:lvl1pPr lvl="0" algn="r">
              <a:spcBef>
                <a:spcPts val="0"/>
              </a:spcBef>
              <a:spcAft>
                <a:spcPts val="0"/>
              </a:spcAft>
              <a:buSzPts val="1400"/>
              <a:buNone/>
            </a:lvl1pPr>
            <a:lvl2pPr lvl="1" algn="l">
              <a:spcBef>
                <a:spcPts val="0"/>
              </a:spcBef>
              <a:spcAft>
                <a:spcPts val="0"/>
              </a:spcAft>
              <a:buSzPts val="1400"/>
              <a:buNone/>
            </a:lvl2pPr>
            <a:lvl3pPr lvl="2" algn="l">
              <a:spcBef>
                <a:spcPts val="0"/>
              </a:spcBef>
              <a:spcAft>
                <a:spcPts val="0"/>
              </a:spcAft>
              <a:buSzPts val="1400"/>
              <a:buNone/>
            </a:lvl3pPr>
            <a:lvl4pPr lvl="3" algn="l">
              <a:spcBef>
                <a:spcPts val="0"/>
              </a:spcBef>
              <a:spcAft>
                <a:spcPts val="0"/>
              </a:spcAft>
              <a:buSzPts val="1400"/>
              <a:buNone/>
            </a:lvl4pPr>
            <a:lvl5pPr lvl="4" algn="l">
              <a:spcBef>
                <a:spcPts val="0"/>
              </a:spcBef>
              <a:spcAft>
                <a:spcPts val="0"/>
              </a:spcAft>
              <a:buSzPts val="1400"/>
              <a:buNone/>
            </a:lvl5pPr>
            <a:lvl6pPr lvl="5" algn="l">
              <a:spcBef>
                <a:spcPts val="0"/>
              </a:spcBef>
              <a:spcAft>
                <a:spcPts val="0"/>
              </a:spcAft>
              <a:buSzPts val="1400"/>
              <a:buNone/>
            </a:lvl6pPr>
            <a:lvl7pPr lvl="6" algn="l">
              <a:spcBef>
                <a:spcPts val="0"/>
              </a:spcBef>
              <a:spcAft>
                <a:spcPts val="0"/>
              </a:spcAft>
              <a:buSzPts val="1400"/>
              <a:buNone/>
            </a:lvl7pPr>
            <a:lvl8pPr lvl="7" algn="l">
              <a:spcBef>
                <a:spcPts val="0"/>
              </a:spcBef>
              <a:spcAft>
                <a:spcPts val="0"/>
              </a:spcAft>
              <a:buSzPts val="1400"/>
              <a:buNone/>
            </a:lvl8pPr>
            <a:lvl9pPr lvl="8" algn="l">
              <a:spcBef>
                <a:spcPts val="0"/>
              </a:spcBef>
              <a:spcAft>
                <a:spcPts val="0"/>
              </a:spcAft>
              <a:buSzPts val="1400"/>
              <a:buNone/>
            </a:lvl9pPr>
          </a:lstStyle>
          <a:p>
            <a:endParaRPr/>
          </a:p>
        </p:txBody>
      </p:sp>
      <p:sp>
        <p:nvSpPr>
          <p:cNvPr id="1048822" name="Google Shape;104;p38"/>
          <p:cNvSpPr txBox="1">
            <a:spLocks noGrp="1"/>
          </p:cNvSpPr>
          <p:nvPr>
            <p:ph type="sldNum" idx="12"/>
          </p:nvPr>
        </p:nvSpPr>
        <p:spPr>
          <a:xfrm>
            <a:off x="1621536" y="6355080"/>
            <a:ext cx="1625600" cy="365760"/>
          </a:xfrm>
          <a:prstGeom prst="rect">
            <a:avLst/>
          </a:prstGeom>
          <a:noFill/>
          <a:ln>
            <a:noFill/>
          </a:ln>
        </p:spPr>
        <p:txBody>
          <a:bodyPr spcFirstLastPara="1" wrap="square" lIns="91425" tIns="45700" rIns="91425" bIns="45700" anchor="t" anchorCtr="0">
            <a:noAutofit/>
          </a:bodyPr>
          <a:lstStyle>
            <a:lvl1pPr marL="0" lvl="0" indent="0" algn="l">
              <a:spcBef>
                <a:spcPts val="0"/>
              </a:spcBef>
              <a:buNone/>
            </a:lvl1pPr>
            <a:lvl2pPr marL="0" lvl="1" indent="0" algn="l">
              <a:spcBef>
                <a:spcPts val="0"/>
              </a:spcBef>
              <a:buNone/>
            </a:lvl2pPr>
            <a:lvl3pPr marL="0" lvl="2" indent="0" algn="l">
              <a:spcBef>
                <a:spcPts val="0"/>
              </a:spcBef>
              <a:buNone/>
            </a:lvl3pPr>
            <a:lvl4pPr marL="0" lvl="3" indent="0" algn="l">
              <a:spcBef>
                <a:spcPts val="0"/>
              </a:spcBef>
              <a:buNone/>
            </a:lvl4pPr>
            <a:lvl5pPr marL="0" lvl="4" indent="0" algn="l">
              <a:spcBef>
                <a:spcPts val="0"/>
              </a:spcBef>
              <a:buNone/>
            </a:lvl5pPr>
            <a:lvl6pPr marL="0" lvl="5" indent="0" algn="l">
              <a:spcBef>
                <a:spcPts val="0"/>
              </a:spcBef>
              <a:buNone/>
            </a:lvl6pPr>
            <a:lvl7pPr marL="0" lvl="6" indent="0" algn="l">
              <a:spcBef>
                <a:spcPts val="0"/>
              </a:spcBef>
              <a:buNone/>
            </a:lvl7pPr>
            <a:lvl8pPr marL="0" lvl="7" indent="0" algn="l">
              <a:spcBef>
                <a:spcPts val="0"/>
              </a:spcBef>
              <a:buNone/>
            </a:lvl8pPr>
            <a:lvl9pPr marL="0" lvl="8" indent="0" algn="l">
              <a:spcBef>
                <a:spcPts val="0"/>
              </a:spcBef>
              <a:buNone/>
            </a:lvl9pPr>
          </a:lstStyle>
          <a:p>
            <a:pPr marL="0" lvl="0" indent="0" algn="l" rtl="0">
              <a:spcBef>
                <a:spcPts val="0"/>
              </a:spcBef>
              <a:spcAft>
                <a:spcPts val="0"/>
              </a:spcAft>
              <a:buNone/>
            </a:pPr>
            <a:fld id="{00000000-1234-1234-1234-123412341234}" type="slidenum">
              <a:rPr lang="en-IN"/>
              <a:t>‹#›</a:t>
            </a:fld>
            <a:endParaRPr lang="en-IN"/>
          </a:p>
        </p:txBody>
      </p:sp>
      <p:sp>
        <p:nvSpPr>
          <p:cNvPr id="1048823" name="Google Shape;105;p38"/>
          <p:cNvSpPr/>
          <p:nvPr/>
        </p:nvSpPr>
        <p:spPr>
          <a:xfrm>
            <a:off x="1206500" y="3648075"/>
            <a:ext cx="9753600" cy="1280160"/>
          </a:xfrm>
          <a:prstGeom prst="rect">
            <a:avLst/>
          </a:prstGeom>
          <a:noFill/>
          <a:ln w="9525" cap="rnd"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a:ea typeface="Gill Sans"/>
              <a:cs typeface="Gill Sans"/>
              <a:sym typeface="Gill Sans"/>
            </a:endParaRPr>
          </a:p>
        </p:txBody>
      </p:sp>
      <p:sp>
        <p:nvSpPr>
          <p:cNvPr id="1048824" name="Google Shape;106;p38"/>
          <p:cNvSpPr/>
          <p:nvPr/>
        </p:nvSpPr>
        <p:spPr>
          <a:xfrm>
            <a:off x="1219200" y="5048250"/>
            <a:ext cx="9753600" cy="685800"/>
          </a:xfrm>
          <a:prstGeom prst="rect">
            <a:avLst/>
          </a:pr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a:ea typeface="Gill Sans"/>
              <a:cs typeface="Gill Sans"/>
              <a:sym typeface="Gill Sans"/>
            </a:endParaRPr>
          </a:p>
        </p:txBody>
      </p:sp>
      <p:sp>
        <p:nvSpPr>
          <p:cNvPr id="1048825" name="Google Shape;107;p38"/>
          <p:cNvSpPr/>
          <p:nvPr/>
        </p:nvSpPr>
        <p:spPr>
          <a:xfrm>
            <a:off x="1206500" y="3648075"/>
            <a:ext cx="304800" cy="128016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a:ea typeface="Gill Sans"/>
              <a:cs typeface="Gill Sans"/>
              <a:sym typeface="Gill Sans"/>
            </a:endParaRPr>
          </a:p>
        </p:txBody>
      </p:sp>
      <p:sp>
        <p:nvSpPr>
          <p:cNvPr id="1048826" name="Google Shape;108;p38"/>
          <p:cNvSpPr/>
          <p:nvPr/>
        </p:nvSpPr>
        <p:spPr>
          <a:xfrm>
            <a:off x="1219200" y="5048250"/>
            <a:ext cx="304800" cy="6858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a:ea typeface="Gill Sans"/>
              <a:cs typeface="Gill Sans"/>
              <a:sym typeface="Gill Sans"/>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09"/>
        <p:cNvGrpSpPr/>
        <p:nvPr/>
      </p:nvGrpSpPr>
      <p:grpSpPr>
        <a:xfrm>
          <a:off x="0" y="0"/>
          <a:ext cx="0" cy="0"/>
          <a:chOff x="0" y="0"/>
          <a:chExt cx="0" cy="0"/>
        </a:xfrm>
      </p:grpSpPr>
      <p:sp>
        <p:nvSpPr>
          <p:cNvPr id="1048853" name="Google Shape;110;p39"/>
          <p:cNvSpPr txBox="1">
            <a:spLocks noGrp="1"/>
          </p:cNvSpPr>
          <p:nvPr>
            <p:ph type="title"/>
          </p:nvPr>
        </p:nvSpPr>
        <p:spPr>
          <a:xfrm>
            <a:off x="609600" y="152400"/>
            <a:ext cx="10972800" cy="99060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2"/>
              </a:buClr>
              <a:buSzPts val="1800"/>
              <a:buNone/>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a:p>
        </p:txBody>
      </p:sp>
      <p:sp>
        <p:nvSpPr>
          <p:cNvPr id="1048854" name="Google Shape;111;p39"/>
          <p:cNvSpPr txBox="1">
            <a:spLocks noGrp="1"/>
          </p:cNvSpPr>
          <p:nvPr>
            <p:ph type="dt" idx="10"/>
          </p:nvPr>
        </p:nvSpPr>
        <p:spPr>
          <a:xfrm>
            <a:off x="8534400" y="6356350"/>
            <a:ext cx="3052064" cy="36576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lvl1pPr>
            <a:lvl2pPr lvl="1" algn="l">
              <a:spcBef>
                <a:spcPts val="0"/>
              </a:spcBef>
              <a:spcAft>
                <a:spcPts val="0"/>
              </a:spcAft>
              <a:buSzPts val="1400"/>
              <a:buNone/>
            </a:lvl2pPr>
            <a:lvl3pPr lvl="2" algn="l">
              <a:spcBef>
                <a:spcPts val="0"/>
              </a:spcBef>
              <a:spcAft>
                <a:spcPts val="0"/>
              </a:spcAft>
              <a:buSzPts val="1400"/>
              <a:buNone/>
            </a:lvl3pPr>
            <a:lvl4pPr lvl="3" algn="l">
              <a:spcBef>
                <a:spcPts val="0"/>
              </a:spcBef>
              <a:spcAft>
                <a:spcPts val="0"/>
              </a:spcAft>
              <a:buSzPts val="1400"/>
              <a:buNone/>
            </a:lvl4pPr>
            <a:lvl5pPr lvl="4" algn="l">
              <a:spcBef>
                <a:spcPts val="0"/>
              </a:spcBef>
              <a:spcAft>
                <a:spcPts val="0"/>
              </a:spcAft>
              <a:buSzPts val="1400"/>
              <a:buNone/>
            </a:lvl5pPr>
            <a:lvl6pPr lvl="5" algn="l">
              <a:spcBef>
                <a:spcPts val="0"/>
              </a:spcBef>
              <a:spcAft>
                <a:spcPts val="0"/>
              </a:spcAft>
              <a:buSzPts val="1400"/>
              <a:buNone/>
            </a:lvl6pPr>
            <a:lvl7pPr lvl="6" algn="l">
              <a:spcBef>
                <a:spcPts val="0"/>
              </a:spcBef>
              <a:spcAft>
                <a:spcPts val="0"/>
              </a:spcAft>
              <a:buSzPts val="1400"/>
              <a:buNone/>
            </a:lvl7pPr>
            <a:lvl8pPr lvl="7" algn="l">
              <a:spcBef>
                <a:spcPts val="0"/>
              </a:spcBef>
              <a:spcAft>
                <a:spcPts val="0"/>
              </a:spcAft>
              <a:buSzPts val="1400"/>
              <a:buNone/>
            </a:lvl8pPr>
            <a:lvl9pPr lvl="8" algn="l">
              <a:spcBef>
                <a:spcPts val="0"/>
              </a:spcBef>
              <a:spcAft>
                <a:spcPts val="0"/>
              </a:spcAft>
              <a:buSzPts val="1400"/>
              <a:buNone/>
            </a:lvl9pPr>
          </a:lstStyle>
          <a:p>
            <a:endParaRPr/>
          </a:p>
        </p:txBody>
      </p:sp>
      <p:sp>
        <p:nvSpPr>
          <p:cNvPr id="1048855" name="Google Shape;112;p39"/>
          <p:cNvSpPr txBox="1">
            <a:spLocks noGrp="1"/>
          </p:cNvSpPr>
          <p:nvPr>
            <p:ph type="ftr" idx="11"/>
          </p:nvPr>
        </p:nvSpPr>
        <p:spPr>
          <a:xfrm>
            <a:off x="3864864" y="6356350"/>
            <a:ext cx="4673600" cy="365760"/>
          </a:xfrm>
          <a:prstGeom prst="rect">
            <a:avLst/>
          </a:prstGeom>
          <a:noFill/>
          <a:ln>
            <a:noFill/>
          </a:ln>
        </p:spPr>
        <p:txBody>
          <a:bodyPr spcFirstLastPara="1" wrap="square" lIns="91425" tIns="45700" rIns="91425" bIns="45700" anchor="t" anchorCtr="0">
            <a:noAutofit/>
          </a:bodyPr>
          <a:lstStyle>
            <a:lvl1pPr lvl="0" algn="r">
              <a:spcBef>
                <a:spcPts val="0"/>
              </a:spcBef>
              <a:spcAft>
                <a:spcPts val="0"/>
              </a:spcAft>
              <a:buSzPts val="1400"/>
              <a:buNone/>
            </a:lvl1pPr>
            <a:lvl2pPr lvl="1" algn="l">
              <a:spcBef>
                <a:spcPts val="0"/>
              </a:spcBef>
              <a:spcAft>
                <a:spcPts val="0"/>
              </a:spcAft>
              <a:buSzPts val="1400"/>
              <a:buNone/>
            </a:lvl2pPr>
            <a:lvl3pPr lvl="2" algn="l">
              <a:spcBef>
                <a:spcPts val="0"/>
              </a:spcBef>
              <a:spcAft>
                <a:spcPts val="0"/>
              </a:spcAft>
              <a:buSzPts val="1400"/>
              <a:buNone/>
            </a:lvl3pPr>
            <a:lvl4pPr lvl="3" algn="l">
              <a:spcBef>
                <a:spcPts val="0"/>
              </a:spcBef>
              <a:spcAft>
                <a:spcPts val="0"/>
              </a:spcAft>
              <a:buSzPts val="1400"/>
              <a:buNone/>
            </a:lvl4pPr>
            <a:lvl5pPr lvl="4" algn="l">
              <a:spcBef>
                <a:spcPts val="0"/>
              </a:spcBef>
              <a:spcAft>
                <a:spcPts val="0"/>
              </a:spcAft>
              <a:buSzPts val="1400"/>
              <a:buNone/>
            </a:lvl5pPr>
            <a:lvl6pPr lvl="5" algn="l">
              <a:spcBef>
                <a:spcPts val="0"/>
              </a:spcBef>
              <a:spcAft>
                <a:spcPts val="0"/>
              </a:spcAft>
              <a:buSzPts val="1400"/>
              <a:buNone/>
            </a:lvl6pPr>
            <a:lvl7pPr lvl="6" algn="l">
              <a:spcBef>
                <a:spcPts val="0"/>
              </a:spcBef>
              <a:spcAft>
                <a:spcPts val="0"/>
              </a:spcAft>
              <a:buSzPts val="1400"/>
              <a:buNone/>
            </a:lvl7pPr>
            <a:lvl8pPr lvl="7" algn="l">
              <a:spcBef>
                <a:spcPts val="0"/>
              </a:spcBef>
              <a:spcAft>
                <a:spcPts val="0"/>
              </a:spcAft>
              <a:buSzPts val="1400"/>
              <a:buNone/>
            </a:lvl8pPr>
            <a:lvl9pPr lvl="8" algn="l">
              <a:spcBef>
                <a:spcPts val="0"/>
              </a:spcBef>
              <a:spcAft>
                <a:spcPts val="0"/>
              </a:spcAft>
              <a:buSzPts val="1400"/>
              <a:buNone/>
            </a:lvl9pPr>
          </a:lstStyle>
          <a:p>
            <a:endParaRPr/>
          </a:p>
        </p:txBody>
      </p:sp>
      <p:sp>
        <p:nvSpPr>
          <p:cNvPr id="1048856" name="Google Shape;113;p39"/>
          <p:cNvSpPr txBox="1">
            <a:spLocks noGrp="1"/>
          </p:cNvSpPr>
          <p:nvPr>
            <p:ph type="sldNum" idx="12"/>
          </p:nvPr>
        </p:nvSpPr>
        <p:spPr>
          <a:xfrm>
            <a:off x="816864" y="6356350"/>
            <a:ext cx="2641600" cy="365760"/>
          </a:xfrm>
          <a:prstGeom prst="rect">
            <a:avLst/>
          </a:prstGeom>
          <a:noFill/>
          <a:ln>
            <a:noFill/>
          </a:ln>
        </p:spPr>
        <p:txBody>
          <a:bodyPr spcFirstLastPara="1" wrap="square" lIns="91425" tIns="45700" rIns="91425" bIns="45700" anchor="t" anchorCtr="0">
            <a:noAutofit/>
          </a:bodyPr>
          <a:lstStyle>
            <a:lvl1pPr marL="0" lvl="0" indent="0" algn="l">
              <a:spcBef>
                <a:spcPts val="0"/>
              </a:spcBef>
              <a:buNone/>
            </a:lvl1pPr>
            <a:lvl2pPr marL="0" lvl="1" indent="0" algn="l">
              <a:spcBef>
                <a:spcPts val="0"/>
              </a:spcBef>
              <a:buNone/>
            </a:lvl2pPr>
            <a:lvl3pPr marL="0" lvl="2" indent="0" algn="l">
              <a:spcBef>
                <a:spcPts val="0"/>
              </a:spcBef>
              <a:buNone/>
            </a:lvl3pPr>
            <a:lvl4pPr marL="0" lvl="3" indent="0" algn="l">
              <a:spcBef>
                <a:spcPts val="0"/>
              </a:spcBef>
              <a:buNone/>
            </a:lvl4pPr>
            <a:lvl5pPr marL="0" lvl="4" indent="0" algn="l">
              <a:spcBef>
                <a:spcPts val="0"/>
              </a:spcBef>
              <a:buNone/>
            </a:lvl5pPr>
            <a:lvl6pPr marL="0" lvl="5" indent="0" algn="l">
              <a:spcBef>
                <a:spcPts val="0"/>
              </a:spcBef>
              <a:buNone/>
            </a:lvl6pPr>
            <a:lvl7pPr marL="0" lvl="6" indent="0" algn="l">
              <a:spcBef>
                <a:spcPts val="0"/>
              </a:spcBef>
              <a:buNone/>
            </a:lvl7pPr>
            <a:lvl8pPr marL="0" lvl="7" indent="0" algn="l">
              <a:spcBef>
                <a:spcPts val="0"/>
              </a:spcBef>
              <a:buNone/>
            </a:lvl8pPr>
            <a:lvl9pPr marL="0" lvl="8" indent="0" algn="l">
              <a:spcBef>
                <a:spcPts val="0"/>
              </a:spcBef>
              <a:buNone/>
            </a:lvl9pPr>
          </a:lstStyle>
          <a:p>
            <a:pPr marL="0" lvl="0" indent="0" algn="l" rtl="0">
              <a:spcBef>
                <a:spcPts val="0"/>
              </a:spcBef>
              <a:spcAft>
                <a:spcPts val="0"/>
              </a:spcAft>
              <a:buNone/>
            </a:pPr>
            <a:fld id="{00000000-1234-1234-1234-123412341234}" type="slidenum">
              <a:rPr lang="en-IN"/>
              <a:t>‹#›</a:t>
            </a:fld>
            <a:endParaRPr lang="en-IN"/>
          </a:p>
        </p:txBody>
      </p:sp>
      <p:sp>
        <p:nvSpPr>
          <p:cNvPr id="1048857" name="Google Shape;114;p39"/>
          <p:cNvSpPr txBox="1">
            <a:spLocks noGrp="1"/>
          </p:cNvSpPr>
          <p:nvPr>
            <p:ph type="body" idx="1"/>
          </p:nvPr>
        </p:nvSpPr>
        <p:spPr>
          <a:xfrm>
            <a:off x="609600" y="1219200"/>
            <a:ext cx="10972800" cy="4937760"/>
          </a:xfrm>
          <a:prstGeom prst="rect">
            <a:avLst/>
          </a:prstGeom>
          <a:noFill/>
          <a:ln>
            <a:noFill/>
          </a:ln>
        </p:spPr>
        <p:txBody>
          <a:bodyPr spcFirstLastPara="1" wrap="square" lIns="91425" tIns="45700" rIns="91425" bIns="45700" anchor="t" anchorCtr="0">
            <a:normAutofit/>
          </a:bodyPr>
          <a:lstStyle>
            <a:lvl1pPr marL="457200" lvl="0" indent="-315468" algn="l">
              <a:spcBef>
                <a:spcPts val="600"/>
              </a:spcBef>
              <a:spcAft>
                <a:spcPts val="0"/>
              </a:spcAft>
              <a:buSzPts val="1368"/>
              <a:buChar char="?"/>
            </a:lvl1pPr>
            <a:lvl2pPr marL="914400" lvl="1" indent="-315468" algn="l">
              <a:spcBef>
                <a:spcPts val="500"/>
              </a:spcBef>
              <a:spcAft>
                <a:spcPts val="0"/>
              </a:spcAft>
              <a:buSzPts val="1368"/>
              <a:buChar char="?"/>
            </a:lvl2pPr>
            <a:lvl3pPr marL="1371600" lvl="2" indent="-315467" algn="l">
              <a:spcBef>
                <a:spcPts val="500"/>
              </a:spcBef>
              <a:spcAft>
                <a:spcPts val="0"/>
              </a:spcAft>
              <a:buSzPts val="1368"/>
              <a:buChar char="?"/>
            </a:lvl3pPr>
            <a:lvl4pPr marL="1828800" lvl="3" indent="-308610" algn="l">
              <a:spcBef>
                <a:spcPts val="400"/>
              </a:spcBef>
              <a:spcAft>
                <a:spcPts val="0"/>
              </a:spcAft>
              <a:buSzPts val="1260"/>
              <a:buChar char="◻"/>
            </a:lvl4pPr>
            <a:lvl5pPr marL="2286000" lvl="4" indent="-308610" algn="l">
              <a:spcBef>
                <a:spcPts val="300"/>
              </a:spcBef>
              <a:spcAft>
                <a:spcPts val="0"/>
              </a:spcAft>
              <a:buSzPts val="1260"/>
              <a:buChar char="◻"/>
            </a:lvl5pPr>
            <a:lvl6pPr marL="2743200" lvl="5" indent="-314325" algn="l">
              <a:spcBef>
                <a:spcPts val="300"/>
              </a:spcBef>
              <a:spcAft>
                <a:spcPts val="0"/>
              </a:spcAft>
              <a:buSzPts val="1350"/>
              <a:buChar char="?"/>
            </a:lvl6pPr>
            <a:lvl7pPr marL="3200400" lvl="6" indent="-314325" algn="l">
              <a:spcBef>
                <a:spcPts val="300"/>
              </a:spcBef>
              <a:spcAft>
                <a:spcPts val="0"/>
              </a:spcAft>
              <a:buSzPts val="1350"/>
              <a:buChar char="?"/>
            </a:lvl7pPr>
            <a:lvl8pPr marL="3657600" lvl="7" indent="-314325" algn="l">
              <a:spcBef>
                <a:spcPts val="300"/>
              </a:spcBef>
              <a:spcAft>
                <a:spcPts val="0"/>
              </a:spcAft>
              <a:buSzPts val="1350"/>
              <a:buChar char="?"/>
            </a:lvl8pPr>
            <a:lvl9pPr marL="4114800" lvl="8" indent="-314325" algn="l">
              <a:spcBef>
                <a:spcPts val="300"/>
              </a:spcBef>
              <a:spcAft>
                <a:spcPts val="0"/>
              </a:spcAft>
              <a:buSzPts val="1350"/>
              <a:buChar cha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bg>
      <p:bgPr>
        <a:solidFill>
          <a:schemeClr val="dk2"/>
        </a:solidFill>
        <a:effectLst/>
      </p:bgPr>
    </p:bg>
    <p:spTree>
      <p:nvGrpSpPr>
        <p:cNvPr id="1" name="Shape 115"/>
        <p:cNvGrpSpPr/>
        <p:nvPr/>
      </p:nvGrpSpPr>
      <p:grpSpPr>
        <a:xfrm>
          <a:off x="0" y="0"/>
          <a:ext cx="0" cy="0"/>
          <a:chOff x="0" y="0"/>
          <a:chExt cx="0" cy="0"/>
        </a:xfrm>
      </p:grpSpPr>
      <p:sp>
        <p:nvSpPr>
          <p:cNvPr id="1048846" name="Google Shape;116;p40"/>
          <p:cNvSpPr txBox="1">
            <a:spLocks noGrp="1"/>
          </p:cNvSpPr>
          <p:nvPr>
            <p:ph type="title"/>
          </p:nvPr>
        </p:nvSpPr>
        <p:spPr>
          <a:xfrm>
            <a:off x="1625600" y="2971800"/>
            <a:ext cx="9144000" cy="1066800"/>
          </a:xfrm>
          <a:prstGeom prst="rect">
            <a:avLst/>
          </a:prstGeom>
          <a:noFill/>
          <a:ln>
            <a:noFill/>
          </a:ln>
        </p:spPr>
        <p:txBody>
          <a:bodyPr spcFirstLastPara="1" wrap="square" lIns="91425" tIns="45700" rIns="91425" bIns="45700" anchor="t" anchorCtr="0">
            <a:normAutofit/>
          </a:bodyPr>
          <a:lstStyle>
            <a:lvl1pPr lvl="0" algn="r">
              <a:spcBef>
                <a:spcPts val="0"/>
              </a:spcBef>
              <a:spcAft>
                <a:spcPts val="0"/>
              </a:spcAft>
              <a:buClr>
                <a:schemeClr val="lt2"/>
              </a:buClr>
              <a:buSzPts val="3200"/>
              <a:buFont typeface="Bookman Old Style"/>
              <a:buNone/>
              <a:defRPr sz="3200" b="0" cap="none"/>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a:p>
        </p:txBody>
      </p:sp>
      <p:sp>
        <p:nvSpPr>
          <p:cNvPr id="1048847" name="Google Shape;117;p40"/>
          <p:cNvSpPr txBox="1">
            <a:spLocks noGrp="1"/>
          </p:cNvSpPr>
          <p:nvPr>
            <p:ph type="body" idx="1"/>
          </p:nvPr>
        </p:nvSpPr>
        <p:spPr>
          <a:xfrm>
            <a:off x="1727200" y="4267200"/>
            <a:ext cx="9042400" cy="1143000"/>
          </a:xfrm>
          <a:prstGeom prst="rect">
            <a:avLst/>
          </a:prstGeom>
          <a:noFill/>
          <a:ln>
            <a:noFill/>
          </a:ln>
        </p:spPr>
        <p:txBody>
          <a:bodyPr spcFirstLastPara="1" wrap="square" lIns="91425" tIns="45700" rIns="91425" bIns="45700" anchor="t" anchorCtr="0">
            <a:normAutofit/>
          </a:bodyPr>
          <a:lstStyle>
            <a:lvl1pPr marL="457200" lvl="0" indent="-228600" algn="r">
              <a:spcBef>
                <a:spcPts val="600"/>
              </a:spcBef>
              <a:spcAft>
                <a:spcPts val="0"/>
              </a:spcAft>
              <a:buSzPts val="1520"/>
              <a:buNone/>
              <a:defRPr sz="2000">
                <a:solidFill>
                  <a:schemeClr val="lt1"/>
                </a:solidFill>
              </a:defRPr>
            </a:lvl1pPr>
            <a:lvl2pPr marL="914400" lvl="1" indent="-228600" algn="l">
              <a:spcBef>
                <a:spcPts val="500"/>
              </a:spcBef>
              <a:spcAft>
                <a:spcPts val="0"/>
              </a:spcAft>
              <a:buSzPts val="1368"/>
              <a:buNone/>
              <a:defRPr sz="1800">
                <a:solidFill>
                  <a:schemeClr val="lt1"/>
                </a:solidFill>
              </a:defRPr>
            </a:lvl2pPr>
            <a:lvl3pPr marL="1371600" lvl="2" indent="-228600" algn="l">
              <a:spcBef>
                <a:spcPts val="500"/>
              </a:spcBef>
              <a:spcAft>
                <a:spcPts val="0"/>
              </a:spcAft>
              <a:buSzPts val="1216"/>
              <a:buNone/>
              <a:defRPr sz="1600">
                <a:solidFill>
                  <a:schemeClr val="lt1"/>
                </a:solidFill>
              </a:defRPr>
            </a:lvl3pPr>
            <a:lvl4pPr marL="1828800" lvl="3" indent="-228600" algn="l">
              <a:spcBef>
                <a:spcPts val="400"/>
              </a:spcBef>
              <a:spcAft>
                <a:spcPts val="0"/>
              </a:spcAft>
              <a:buSzPts val="980"/>
              <a:buNone/>
              <a:defRPr sz="1400">
                <a:solidFill>
                  <a:schemeClr val="lt1"/>
                </a:solidFill>
              </a:defRPr>
            </a:lvl4pPr>
            <a:lvl5pPr marL="2286000" lvl="4" indent="-228600" algn="l">
              <a:spcBef>
                <a:spcPts val="300"/>
              </a:spcBef>
              <a:spcAft>
                <a:spcPts val="0"/>
              </a:spcAft>
              <a:buSzPts val="980"/>
              <a:buNone/>
              <a:defRPr sz="1400">
                <a:solidFill>
                  <a:schemeClr val="lt1"/>
                </a:solidFill>
              </a:defRPr>
            </a:lvl5pPr>
            <a:lvl6pPr marL="2743200" lvl="5" indent="-314325" algn="l">
              <a:spcBef>
                <a:spcPts val="300"/>
              </a:spcBef>
              <a:spcAft>
                <a:spcPts val="0"/>
              </a:spcAft>
              <a:buSzPts val="1350"/>
              <a:buChar char="?"/>
            </a:lvl6pPr>
            <a:lvl7pPr marL="3200400" lvl="6" indent="-314325" algn="l">
              <a:spcBef>
                <a:spcPts val="300"/>
              </a:spcBef>
              <a:spcAft>
                <a:spcPts val="0"/>
              </a:spcAft>
              <a:buSzPts val="1350"/>
              <a:buChar char="?"/>
            </a:lvl7pPr>
            <a:lvl8pPr marL="3657600" lvl="7" indent="-314325" algn="l">
              <a:spcBef>
                <a:spcPts val="300"/>
              </a:spcBef>
              <a:spcAft>
                <a:spcPts val="0"/>
              </a:spcAft>
              <a:buSzPts val="1350"/>
              <a:buChar char="?"/>
            </a:lvl8pPr>
            <a:lvl9pPr marL="4114800" lvl="8" indent="-314325" algn="l">
              <a:spcBef>
                <a:spcPts val="300"/>
              </a:spcBef>
              <a:spcAft>
                <a:spcPts val="0"/>
              </a:spcAft>
              <a:buSzPts val="1350"/>
              <a:buChar char="?"/>
            </a:lvl9pPr>
          </a:lstStyle>
          <a:p>
            <a:endParaRPr/>
          </a:p>
        </p:txBody>
      </p:sp>
      <p:sp>
        <p:nvSpPr>
          <p:cNvPr id="1048848" name="Google Shape;118;p40"/>
          <p:cNvSpPr txBox="1">
            <a:spLocks noGrp="1"/>
          </p:cNvSpPr>
          <p:nvPr>
            <p:ph type="dt" idx="10"/>
          </p:nvPr>
        </p:nvSpPr>
        <p:spPr>
          <a:xfrm>
            <a:off x="8534400" y="6355080"/>
            <a:ext cx="3048000" cy="36576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lvl1pPr>
            <a:lvl2pPr lvl="1" algn="l">
              <a:spcBef>
                <a:spcPts val="0"/>
              </a:spcBef>
              <a:spcAft>
                <a:spcPts val="0"/>
              </a:spcAft>
              <a:buSzPts val="1400"/>
              <a:buNone/>
            </a:lvl2pPr>
            <a:lvl3pPr lvl="2" algn="l">
              <a:spcBef>
                <a:spcPts val="0"/>
              </a:spcBef>
              <a:spcAft>
                <a:spcPts val="0"/>
              </a:spcAft>
              <a:buSzPts val="1400"/>
              <a:buNone/>
            </a:lvl3pPr>
            <a:lvl4pPr lvl="3" algn="l">
              <a:spcBef>
                <a:spcPts val="0"/>
              </a:spcBef>
              <a:spcAft>
                <a:spcPts val="0"/>
              </a:spcAft>
              <a:buSzPts val="1400"/>
              <a:buNone/>
            </a:lvl4pPr>
            <a:lvl5pPr lvl="4" algn="l">
              <a:spcBef>
                <a:spcPts val="0"/>
              </a:spcBef>
              <a:spcAft>
                <a:spcPts val="0"/>
              </a:spcAft>
              <a:buSzPts val="1400"/>
              <a:buNone/>
            </a:lvl5pPr>
            <a:lvl6pPr lvl="5" algn="l">
              <a:spcBef>
                <a:spcPts val="0"/>
              </a:spcBef>
              <a:spcAft>
                <a:spcPts val="0"/>
              </a:spcAft>
              <a:buSzPts val="1400"/>
              <a:buNone/>
            </a:lvl6pPr>
            <a:lvl7pPr lvl="6" algn="l">
              <a:spcBef>
                <a:spcPts val="0"/>
              </a:spcBef>
              <a:spcAft>
                <a:spcPts val="0"/>
              </a:spcAft>
              <a:buSzPts val="1400"/>
              <a:buNone/>
            </a:lvl7pPr>
            <a:lvl8pPr lvl="7" algn="l">
              <a:spcBef>
                <a:spcPts val="0"/>
              </a:spcBef>
              <a:spcAft>
                <a:spcPts val="0"/>
              </a:spcAft>
              <a:buSzPts val="1400"/>
              <a:buNone/>
            </a:lvl8pPr>
            <a:lvl9pPr lvl="8" algn="l">
              <a:spcBef>
                <a:spcPts val="0"/>
              </a:spcBef>
              <a:spcAft>
                <a:spcPts val="0"/>
              </a:spcAft>
              <a:buSzPts val="1400"/>
              <a:buNone/>
            </a:lvl9pPr>
          </a:lstStyle>
          <a:p>
            <a:endParaRPr/>
          </a:p>
        </p:txBody>
      </p:sp>
      <p:sp>
        <p:nvSpPr>
          <p:cNvPr id="1048849" name="Google Shape;119;p40"/>
          <p:cNvSpPr txBox="1">
            <a:spLocks noGrp="1"/>
          </p:cNvSpPr>
          <p:nvPr>
            <p:ph type="ftr" idx="11"/>
          </p:nvPr>
        </p:nvSpPr>
        <p:spPr>
          <a:xfrm>
            <a:off x="3864864" y="6355080"/>
            <a:ext cx="4632960" cy="365760"/>
          </a:xfrm>
          <a:prstGeom prst="rect">
            <a:avLst/>
          </a:prstGeom>
          <a:noFill/>
          <a:ln>
            <a:noFill/>
          </a:ln>
        </p:spPr>
        <p:txBody>
          <a:bodyPr spcFirstLastPara="1" wrap="square" lIns="91425" tIns="45700" rIns="91425" bIns="45700" anchor="t" anchorCtr="0">
            <a:noAutofit/>
          </a:bodyPr>
          <a:lstStyle>
            <a:lvl1pPr lvl="0" algn="r">
              <a:spcBef>
                <a:spcPts val="0"/>
              </a:spcBef>
              <a:spcAft>
                <a:spcPts val="0"/>
              </a:spcAft>
              <a:buSzPts val="1400"/>
              <a:buNone/>
            </a:lvl1pPr>
            <a:lvl2pPr lvl="1" algn="l">
              <a:spcBef>
                <a:spcPts val="0"/>
              </a:spcBef>
              <a:spcAft>
                <a:spcPts val="0"/>
              </a:spcAft>
              <a:buSzPts val="1400"/>
              <a:buNone/>
            </a:lvl2pPr>
            <a:lvl3pPr lvl="2" algn="l">
              <a:spcBef>
                <a:spcPts val="0"/>
              </a:spcBef>
              <a:spcAft>
                <a:spcPts val="0"/>
              </a:spcAft>
              <a:buSzPts val="1400"/>
              <a:buNone/>
            </a:lvl3pPr>
            <a:lvl4pPr lvl="3" algn="l">
              <a:spcBef>
                <a:spcPts val="0"/>
              </a:spcBef>
              <a:spcAft>
                <a:spcPts val="0"/>
              </a:spcAft>
              <a:buSzPts val="1400"/>
              <a:buNone/>
            </a:lvl4pPr>
            <a:lvl5pPr lvl="4" algn="l">
              <a:spcBef>
                <a:spcPts val="0"/>
              </a:spcBef>
              <a:spcAft>
                <a:spcPts val="0"/>
              </a:spcAft>
              <a:buSzPts val="1400"/>
              <a:buNone/>
            </a:lvl5pPr>
            <a:lvl6pPr lvl="5" algn="l">
              <a:spcBef>
                <a:spcPts val="0"/>
              </a:spcBef>
              <a:spcAft>
                <a:spcPts val="0"/>
              </a:spcAft>
              <a:buSzPts val="1400"/>
              <a:buNone/>
            </a:lvl6pPr>
            <a:lvl7pPr lvl="6" algn="l">
              <a:spcBef>
                <a:spcPts val="0"/>
              </a:spcBef>
              <a:spcAft>
                <a:spcPts val="0"/>
              </a:spcAft>
              <a:buSzPts val="1400"/>
              <a:buNone/>
            </a:lvl7pPr>
            <a:lvl8pPr lvl="7" algn="l">
              <a:spcBef>
                <a:spcPts val="0"/>
              </a:spcBef>
              <a:spcAft>
                <a:spcPts val="0"/>
              </a:spcAft>
              <a:buSzPts val="1400"/>
              <a:buNone/>
            </a:lvl8pPr>
            <a:lvl9pPr lvl="8" algn="l">
              <a:spcBef>
                <a:spcPts val="0"/>
              </a:spcBef>
              <a:spcAft>
                <a:spcPts val="0"/>
              </a:spcAft>
              <a:buSzPts val="1400"/>
              <a:buNone/>
            </a:lvl9pPr>
          </a:lstStyle>
          <a:p>
            <a:endParaRPr/>
          </a:p>
        </p:txBody>
      </p:sp>
      <p:sp>
        <p:nvSpPr>
          <p:cNvPr id="1048850" name="Google Shape;120;p40"/>
          <p:cNvSpPr txBox="1">
            <a:spLocks noGrp="1"/>
          </p:cNvSpPr>
          <p:nvPr>
            <p:ph type="sldNum" idx="12"/>
          </p:nvPr>
        </p:nvSpPr>
        <p:spPr>
          <a:xfrm>
            <a:off x="1426464" y="6355080"/>
            <a:ext cx="2027936" cy="365760"/>
          </a:xfrm>
          <a:prstGeom prst="rect">
            <a:avLst/>
          </a:prstGeom>
          <a:noFill/>
          <a:ln>
            <a:noFill/>
          </a:ln>
        </p:spPr>
        <p:txBody>
          <a:bodyPr spcFirstLastPara="1" wrap="square" lIns="91425" tIns="45700" rIns="91425" bIns="45700" anchor="t" anchorCtr="0">
            <a:noAutofit/>
          </a:bodyPr>
          <a:lstStyle>
            <a:lvl1pPr marL="0" lvl="0" indent="0" algn="l">
              <a:spcBef>
                <a:spcPts val="0"/>
              </a:spcBef>
              <a:buNone/>
            </a:lvl1pPr>
            <a:lvl2pPr marL="0" lvl="1" indent="0" algn="l">
              <a:spcBef>
                <a:spcPts val="0"/>
              </a:spcBef>
              <a:buNone/>
            </a:lvl2pPr>
            <a:lvl3pPr marL="0" lvl="2" indent="0" algn="l">
              <a:spcBef>
                <a:spcPts val="0"/>
              </a:spcBef>
              <a:buNone/>
            </a:lvl3pPr>
            <a:lvl4pPr marL="0" lvl="3" indent="0" algn="l">
              <a:spcBef>
                <a:spcPts val="0"/>
              </a:spcBef>
              <a:buNone/>
            </a:lvl4pPr>
            <a:lvl5pPr marL="0" lvl="4" indent="0" algn="l">
              <a:spcBef>
                <a:spcPts val="0"/>
              </a:spcBef>
              <a:buNone/>
            </a:lvl5pPr>
            <a:lvl6pPr marL="0" lvl="5" indent="0" algn="l">
              <a:spcBef>
                <a:spcPts val="0"/>
              </a:spcBef>
              <a:buNone/>
            </a:lvl6pPr>
            <a:lvl7pPr marL="0" lvl="6" indent="0" algn="l">
              <a:spcBef>
                <a:spcPts val="0"/>
              </a:spcBef>
              <a:buNone/>
            </a:lvl7pPr>
            <a:lvl8pPr marL="0" lvl="7" indent="0" algn="l">
              <a:spcBef>
                <a:spcPts val="0"/>
              </a:spcBef>
              <a:buNone/>
            </a:lvl8pPr>
            <a:lvl9pPr marL="0" lvl="8" indent="0" algn="l">
              <a:spcBef>
                <a:spcPts val="0"/>
              </a:spcBef>
              <a:buNone/>
            </a:lvl9pPr>
          </a:lstStyle>
          <a:p>
            <a:pPr marL="0" lvl="0" indent="0" algn="l" rtl="0">
              <a:spcBef>
                <a:spcPts val="0"/>
              </a:spcBef>
              <a:spcAft>
                <a:spcPts val="0"/>
              </a:spcAft>
              <a:buNone/>
            </a:pPr>
            <a:fld id="{00000000-1234-1234-1234-123412341234}" type="slidenum">
              <a:rPr lang="en-IN"/>
              <a:t>‹#›</a:t>
            </a:fld>
            <a:endParaRPr lang="en-IN"/>
          </a:p>
        </p:txBody>
      </p:sp>
      <p:sp>
        <p:nvSpPr>
          <p:cNvPr id="1048851" name="Google Shape;121;p40"/>
          <p:cNvSpPr/>
          <p:nvPr/>
        </p:nvSpPr>
        <p:spPr>
          <a:xfrm>
            <a:off x="1219200" y="2819400"/>
            <a:ext cx="9753600" cy="1280160"/>
          </a:xfrm>
          <a:prstGeom prst="rect">
            <a:avLst/>
          </a:prstGeom>
          <a:noFill/>
          <a:ln w="9525" cap="rnd"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a:ea typeface="Gill Sans"/>
              <a:cs typeface="Gill Sans"/>
              <a:sym typeface="Gill Sans"/>
            </a:endParaRPr>
          </a:p>
        </p:txBody>
      </p:sp>
      <p:sp>
        <p:nvSpPr>
          <p:cNvPr id="1048852" name="Google Shape;122;p40"/>
          <p:cNvSpPr/>
          <p:nvPr/>
        </p:nvSpPr>
        <p:spPr>
          <a:xfrm>
            <a:off x="1219200" y="2819400"/>
            <a:ext cx="304800" cy="128016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a:ea typeface="Gill Sans"/>
              <a:cs typeface="Gill Sans"/>
              <a:sym typeface="Gill Sans"/>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23"/>
        <p:cNvGrpSpPr/>
        <p:nvPr/>
      </p:nvGrpSpPr>
      <p:grpSpPr>
        <a:xfrm>
          <a:off x="0" y="0"/>
          <a:ext cx="0" cy="0"/>
          <a:chOff x="0" y="0"/>
          <a:chExt cx="0" cy="0"/>
        </a:xfrm>
      </p:grpSpPr>
      <p:sp>
        <p:nvSpPr>
          <p:cNvPr id="1048873" name="Google Shape;124;p41"/>
          <p:cNvSpPr txBox="1">
            <a:spLocks noGrp="1"/>
          </p:cNvSpPr>
          <p:nvPr>
            <p:ph type="title"/>
          </p:nvPr>
        </p:nvSpPr>
        <p:spPr>
          <a:xfrm>
            <a:off x="609600" y="228600"/>
            <a:ext cx="10972800" cy="91440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2"/>
              </a:buClr>
              <a:buSzPts val="1800"/>
              <a:buNone/>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a:p>
        </p:txBody>
      </p:sp>
      <p:sp>
        <p:nvSpPr>
          <p:cNvPr id="1048874" name="Google Shape;125;p41"/>
          <p:cNvSpPr txBox="1">
            <a:spLocks noGrp="1"/>
          </p:cNvSpPr>
          <p:nvPr>
            <p:ph type="dt" idx="10"/>
          </p:nvPr>
        </p:nvSpPr>
        <p:spPr>
          <a:xfrm>
            <a:off x="8534400" y="6356350"/>
            <a:ext cx="3052064" cy="36576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lvl1pPr>
            <a:lvl2pPr lvl="1" algn="l">
              <a:spcBef>
                <a:spcPts val="0"/>
              </a:spcBef>
              <a:spcAft>
                <a:spcPts val="0"/>
              </a:spcAft>
              <a:buSzPts val="1400"/>
              <a:buNone/>
            </a:lvl2pPr>
            <a:lvl3pPr lvl="2" algn="l">
              <a:spcBef>
                <a:spcPts val="0"/>
              </a:spcBef>
              <a:spcAft>
                <a:spcPts val="0"/>
              </a:spcAft>
              <a:buSzPts val="1400"/>
              <a:buNone/>
            </a:lvl3pPr>
            <a:lvl4pPr lvl="3" algn="l">
              <a:spcBef>
                <a:spcPts val="0"/>
              </a:spcBef>
              <a:spcAft>
                <a:spcPts val="0"/>
              </a:spcAft>
              <a:buSzPts val="1400"/>
              <a:buNone/>
            </a:lvl4pPr>
            <a:lvl5pPr lvl="4" algn="l">
              <a:spcBef>
                <a:spcPts val="0"/>
              </a:spcBef>
              <a:spcAft>
                <a:spcPts val="0"/>
              </a:spcAft>
              <a:buSzPts val="1400"/>
              <a:buNone/>
            </a:lvl5pPr>
            <a:lvl6pPr lvl="5" algn="l">
              <a:spcBef>
                <a:spcPts val="0"/>
              </a:spcBef>
              <a:spcAft>
                <a:spcPts val="0"/>
              </a:spcAft>
              <a:buSzPts val="1400"/>
              <a:buNone/>
            </a:lvl6pPr>
            <a:lvl7pPr lvl="6" algn="l">
              <a:spcBef>
                <a:spcPts val="0"/>
              </a:spcBef>
              <a:spcAft>
                <a:spcPts val="0"/>
              </a:spcAft>
              <a:buSzPts val="1400"/>
              <a:buNone/>
            </a:lvl7pPr>
            <a:lvl8pPr lvl="7" algn="l">
              <a:spcBef>
                <a:spcPts val="0"/>
              </a:spcBef>
              <a:spcAft>
                <a:spcPts val="0"/>
              </a:spcAft>
              <a:buSzPts val="1400"/>
              <a:buNone/>
            </a:lvl8pPr>
            <a:lvl9pPr lvl="8" algn="l">
              <a:spcBef>
                <a:spcPts val="0"/>
              </a:spcBef>
              <a:spcAft>
                <a:spcPts val="0"/>
              </a:spcAft>
              <a:buSzPts val="1400"/>
              <a:buNone/>
            </a:lvl9pPr>
          </a:lstStyle>
          <a:p>
            <a:endParaRPr/>
          </a:p>
        </p:txBody>
      </p:sp>
      <p:sp>
        <p:nvSpPr>
          <p:cNvPr id="1048875" name="Google Shape;126;p41"/>
          <p:cNvSpPr txBox="1">
            <a:spLocks noGrp="1"/>
          </p:cNvSpPr>
          <p:nvPr>
            <p:ph type="ftr" idx="11"/>
          </p:nvPr>
        </p:nvSpPr>
        <p:spPr>
          <a:xfrm>
            <a:off x="3864864" y="6356350"/>
            <a:ext cx="4673600" cy="365760"/>
          </a:xfrm>
          <a:prstGeom prst="rect">
            <a:avLst/>
          </a:prstGeom>
          <a:noFill/>
          <a:ln>
            <a:noFill/>
          </a:ln>
        </p:spPr>
        <p:txBody>
          <a:bodyPr spcFirstLastPara="1" wrap="square" lIns="91425" tIns="45700" rIns="91425" bIns="45700" anchor="t" anchorCtr="0">
            <a:noAutofit/>
          </a:bodyPr>
          <a:lstStyle>
            <a:lvl1pPr lvl="0" algn="r">
              <a:spcBef>
                <a:spcPts val="0"/>
              </a:spcBef>
              <a:spcAft>
                <a:spcPts val="0"/>
              </a:spcAft>
              <a:buSzPts val="1400"/>
              <a:buNone/>
            </a:lvl1pPr>
            <a:lvl2pPr lvl="1" algn="l">
              <a:spcBef>
                <a:spcPts val="0"/>
              </a:spcBef>
              <a:spcAft>
                <a:spcPts val="0"/>
              </a:spcAft>
              <a:buSzPts val="1400"/>
              <a:buNone/>
            </a:lvl2pPr>
            <a:lvl3pPr lvl="2" algn="l">
              <a:spcBef>
                <a:spcPts val="0"/>
              </a:spcBef>
              <a:spcAft>
                <a:spcPts val="0"/>
              </a:spcAft>
              <a:buSzPts val="1400"/>
              <a:buNone/>
            </a:lvl3pPr>
            <a:lvl4pPr lvl="3" algn="l">
              <a:spcBef>
                <a:spcPts val="0"/>
              </a:spcBef>
              <a:spcAft>
                <a:spcPts val="0"/>
              </a:spcAft>
              <a:buSzPts val="1400"/>
              <a:buNone/>
            </a:lvl4pPr>
            <a:lvl5pPr lvl="4" algn="l">
              <a:spcBef>
                <a:spcPts val="0"/>
              </a:spcBef>
              <a:spcAft>
                <a:spcPts val="0"/>
              </a:spcAft>
              <a:buSzPts val="1400"/>
              <a:buNone/>
            </a:lvl5pPr>
            <a:lvl6pPr lvl="5" algn="l">
              <a:spcBef>
                <a:spcPts val="0"/>
              </a:spcBef>
              <a:spcAft>
                <a:spcPts val="0"/>
              </a:spcAft>
              <a:buSzPts val="1400"/>
              <a:buNone/>
            </a:lvl6pPr>
            <a:lvl7pPr lvl="6" algn="l">
              <a:spcBef>
                <a:spcPts val="0"/>
              </a:spcBef>
              <a:spcAft>
                <a:spcPts val="0"/>
              </a:spcAft>
              <a:buSzPts val="1400"/>
              <a:buNone/>
            </a:lvl7pPr>
            <a:lvl8pPr lvl="7" algn="l">
              <a:spcBef>
                <a:spcPts val="0"/>
              </a:spcBef>
              <a:spcAft>
                <a:spcPts val="0"/>
              </a:spcAft>
              <a:buSzPts val="1400"/>
              <a:buNone/>
            </a:lvl8pPr>
            <a:lvl9pPr lvl="8" algn="l">
              <a:spcBef>
                <a:spcPts val="0"/>
              </a:spcBef>
              <a:spcAft>
                <a:spcPts val="0"/>
              </a:spcAft>
              <a:buSzPts val="1400"/>
              <a:buNone/>
            </a:lvl9pPr>
          </a:lstStyle>
          <a:p>
            <a:endParaRPr/>
          </a:p>
        </p:txBody>
      </p:sp>
      <p:sp>
        <p:nvSpPr>
          <p:cNvPr id="1048876" name="Google Shape;127;p41"/>
          <p:cNvSpPr txBox="1">
            <a:spLocks noGrp="1"/>
          </p:cNvSpPr>
          <p:nvPr>
            <p:ph type="sldNum" idx="12"/>
          </p:nvPr>
        </p:nvSpPr>
        <p:spPr>
          <a:xfrm>
            <a:off x="816864" y="6356350"/>
            <a:ext cx="2641600" cy="365760"/>
          </a:xfrm>
          <a:prstGeom prst="rect">
            <a:avLst/>
          </a:prstGeom>
          <a:noFill/>
          <a:ln>
            <a:noFill/>
          </a:ln>
        </p:spPr>
        <p:txBody>
          <a:bodyPr spcFirstLastPara="1" wrap="square" lIns="91425" tIns="45700" rIns="91425" bIns="45700" anchor="t" anchorCtr="0">
            <a:noAutofit/>
          </a:bodyPr>
          <a:lstStyle>
            <a:lvl1pPr marL="0" lvl="0" indent="0" algn="l">
              <a:spcBef>
                <a:spcPts val="0"/>
              </a:spcBef>
              <a:buNone/>
            </a:lvl1pPr>
            <a:lvl2pPr marL="0" lvl="1" indent="0" algn="l">
              <a:spcBef>
                <a:spcPts val="0"/>
              </a:spcBef>
              <a:buNone/>
            </a:lvl2pPr>
            <a:lvl3pPr marL="0" lvl="2" indent="0" algn="l">
              <a:spcBef>
                <a:spcPts val="0"/>
              </a:spcBef>
              <a:buNone/>
            </a:lvl3pPr>
            <a:lvl4pPr marL="0" lvl="3" indent="0" algn="l">
              <a:spcBef>
                <a:spcPts val="0"/>
              </a:spcBef>
              <a:buNone/>
            </a:lvl4pPr>
            <a:lvl5pPr marL="0" lvl="4" indent="0" algn="l">
              <a:spcBef>
                <a:spcPts val="0"/>
              </a:spcBef>
              <a:buNone/>
            </a:lvl5pPr>
            <a:lvl6pPr marL="0" lvl="5" indent="0" algn="l">
              <a:spcBef>
                <a:spcPts val="0"/>
              </a:spcBef>
              <a:buNone/>
            </a:lvl6pPr>
            <a:lvl7pPr marL="0" lvl="6" indent="0" algn="l">
              <a:spcBef>
                <a:spcPts val="0"/>
              </a:spcBef>
              <a:buNone/>
            </a:lvl7pPr>
            <a:lvl8pPr marL="0" lvl="7" indent="0" algn="l">
              <a:spcBef>
                <a:spcPts val="0"/>
              </a:spcBef>
              <a:buNone/>
            </a:lvl8pPr>
            <a:lvl9pPr marL="0" lvl="8" indent="0" algn="l">
              <a:spcBef>
                <a:spcPts val="0"/>
              </a:spcBef>
              <a:buNone/>
            </a:lvl9pPr>
          </a:lstStyle>
          <a:p>
            <a:pPr marL="0" lvl="0" indent="0" algn="l" rtl="0">
              <a:spcBef>
                <a:spcPts val="0"/>
              </a:spcBef>
              <a:spcAft>
                <a:spcPts val="0"/>
              </a:spcAft>
              <a:buNone/>
            </a:pPr>
            <a:fld id="{00000000-1234-1234-1234-123412341234}" type="slidenum">
              <a:rPr lang="en-IN"/>
              <a:t>‹#›</a:t>
            </a:fld>
            <a:endParaRPr lang="en-IN"/>
          </a:p>
        </p:txBody>
      </p:sp>
      <p:sp>
        <p:nvSpPr>
          <p:cNvPr id="1048877" name="Google Shape;128;p41"/>
          <p:cNvSpPr txBox="1">
            <a:spLocks noGrp="1"/>
          </p:cNvSpPr>
          <p:nvPr>
            <p:ph type="body" idx="1"/>
          </p:nvPr>
        </p:nvSpPr>
        <p:spPr>
          <a:xfrm>
            <a:off x="609600" y="1219200"/>
            <a:ext cx="5388864" cy="4937760"/>
          </a:xfrm>
          <a:prstGeom prst="rect">
            <a:avLst/>
          </a:prstGeom>
          <a:noFill/>
          <a:ln>
            <a:noFill/>
          </a:ln>
        </p:spPr>
        <p:txBody>
          <a:bodyPr spcFirstLastPara="1" wrap="square" lIns="91425" tIns="45700" rIns="91425" bIns="45700" anchor="t" anchorCtr="0">
            <a:normAutofit/>
          </a:bodyPr>
          <a:lstStyle>
            <a:lvl1pPr marL="457200" lvl="0" indent="-315468" algn="l">
              <a:spcBef>
                <a:spcPts val="600"/>
              </a:spcBef>
              <a:spcAft>
                <a:spcPts val="0"/>
              </a:spcAft>
              <a:buSzPts val="1368"/>
              <a:buChar char="?"/>
            </a:lvl1pPr>
            <a:lvl2pPr marL="914400" lvl="1" indent="-315468" algn="l">
              <a:spcBef>
                <a:spcPts val="500"/>
              </a:spcBef>
              <a:spcAft>
                <a:spcPts val="0"/>
              </a:spcAft>
              <a:buSzPts val="1368"/>
              <a:buChar char="?"/>
            </a:lvl2pPr>
            <a:lvl3pPr marL="1371600" lvl="2" indent="-315467" algn="l">
              <a:spcBef>
                <a:spcPts val="500"/>
              </a:spcBef>
              <a:spcAft>
                <a:spcPts val="0"/>
              </a:spcAft>
              <a:buSzPts val="1368"/>
              <a:buChar char="?"/>
            </a:lvl3pPr>
            <a:lvl4pPr marL="1828800" lvl="3" indent="-308610" algn="l">
              <a:spcBef>
                <a:spcPts val="400"/>
              </a:spcBef>
              <a:spcAft>
                <a:spcPts val="0"/>
              </a:spcAft>
              <a:buSzPts val="1260"/>
              <a:buChar char="◻"/>
            </a:lvl4pPr>
            <a:lvl5pPr marL="2286000" lvl="4" indent="-308610" algn="l">
              <a:spcBef>
                <a:spcPts val="300"/>
              </a:spcBef>
              <a:spcAft>
                <a:spcPts val="0"/>
              </a:spcAft>
              <a:buSzPts val="1260"/>
              <a:buChar char="◻"/>
            </a:lvl5pPr>
            <a:lvl6pPr marL="2743200" lvl="5" indent="-314325" algn="l">
              <a:spcBef>
                <a:spcPts val="300"/>
              </a:spcBef>
              <a:spcAft>
                <a:spcPts val="0"/>
              </a:spcAft>
              <a:buSzPts val="1350"/>
              <a:buChar char="?"/>
            </a:lvl6pPr>
            <a:lvl7pPr marL="3200400" lvl="6" indent="-314325" algn="l">
              <a:spcBef>
                <a:spcPts val="300"/>
              </a:spcBef>
              <a:spcAft>
                <a:spcPts val="0"/>
              </a:spcAft>
              <a:buSzPts val="1350"/>
              <a:buChar char="?"/>
            </a:lvl7pPr>
            <a:lvl8pPr marL="3657600" lvl="7" indent="-314325" algn="l">
              <a:spcBef>
                <a:spcPts val="300"/>
              </a:spcBef>
              <a:spcAft>
                <a:spcPts val="0"/>
              </a:spcAft>
              <a:buSzPts val="1350"/>
              <a:buChar char="?"/>
            </a:lvl8pPr>
            <a:lvl9pPr marL="4114800" lvl="8" indent="-314325" algn="l">
              <a:spcBef>
                <a:spcPts val="300"/>
              </a:spcBef>
              <a:spcAft>
                <a:spcPts val="0"/>
              </a:spcAft>
              <a:buSzPts val="1350"/>
              <a:buChar char="?"/>
            </a:lvl9pPr>
          </a:lstStyle>
          <a:p>
            <a:endParaRPr/>
          </a:p>
        </p:txBody>
      </p:sp>
      <p:sp>
        <p:nvSpPr>
          <p:cNvPr id="1048878" name="Google Shape;129;p41"/>
          <p:cNvSpPr txBox="1">
            <a:spLocks noGrp="1"/>
          </p:cNvSpPr>
          <p:nvPr>
            <p:ph type="body" idx="2"/>
          </p:nvPr>
        </p:nvSpPr>
        <p:spPr>
          <a:xfrm>
            <a:off x="6176264" y="1216152"/>
            <a:ext cx="5388864" cy="4937760"/>
          </a:xfrm>
          <a:prstGeom prst="rect">
            <a:avLst/>
          </a:prstGeom>
          <a:noFill/>
          <a:ln>
            <a:noFill/>
          </a:ln>
        </p:spPr>
        <p:txBody>
          <a:bodyPr spcFirstLastPara="1" wrap="square" lIns="91425" tIns="45700" rIns="91425" bIns="45700" anchor="t" anchorCtr="0">
            <a:normAutofit/>
          </a:bodyPr>
          <a:lstStyle>
            <a:lvl1pPr marL="457200" lvl="0" indent="-315468" algn="l">
              <a:spcBef>
                <a:spcPts val="600"/>
              </a:spcBef>
              <a:spcAft>
                <a:spcPts val="0"/>
              </a:spcAft>
              <a:buSzPts val="1368"/>
              <a:buChar char="?"/>
            </a:lvl1pPr>
            <a:lvl2pPr marL="914400" lvl="1" indent="-315468" algn="l">
              <a:spcBef>
                <a:spcPts val="500"/>
              </a:spcBef>
              <a:spcAft>
                <a:spcPts val="0"/>
              </a:spcAft>
              <a:buSzPts val="1368"/>
              <a:buChar char="?"/>
            </a:lvl2pPr>
            <a:lvl3pPr marL="1371600" lvl="2" indent="-315467" algn="l">
              <a:spcBef>
                <a:spcPts val="500"/>
              </a:spcBef>
              <a:spcAft>
                <a:spcPts val="0"/>
              </a:spcAft>
              <a:buSzPts val="1368"/>
              <a:buChar char="?"/>
            </a:lvl3pPr>
            <a:lvl4pPr marL="1828800" lvl="3" indent="-308610" algn="l">
              <a:spcBef>
                <a:spcPts val="400"/>
              </a:spcBef>
              <a:spcAft>
                <a:spcPts val="0"/>
              </a:spcAft>
              <a:buSzPts val="1260"/>
              <a:buChar char="◻"/>
            </a:lvl4pPr>
            <a:lvl5pPr marL="2286000" lvl="4" indent="-308610" algn="l">
              <a:spcBef>
                <a:spcPts val="300"/>
              </a:spcBef>
              <a:spcAft>
                <a:spcPts val="0"/>
              </a:spcAft>
              <a:buSzPts val="1260"/>
              <a:buChar char="◻"/>
            </a:lvl5pPr>
            <a:lvl6pPr marL="2743200" lvl="5" indent="-314325" algn="l">
              <a:spcBef>
                <a:spcPts val="300"/>
              </a:spcBef>
              <a:spcAft>
                <a:spcPts val="0"/>
              </a:spcAft>
              <a:buSzPts val="1350"/>
              <a:buChar char="?"/>
            </a:lvl6pPr>
            <a:lvl7pPr marL="3200400" lvl="6" indent="-314325" algn="l">
              <a:spcBef>
                <a:spcPts val="300"/>
              </a:spcBef>
              <a:spcAft>
                <a:spcPts val="0"/>
              </a:spcAft>
              <a:buSzPts val="1350"/>
              <a:buChar char="?"/>
            </a:lvl7pPr>
            <a:lvl8pPr marL="3657600" lvl="7" indent="-314325" algn="l">
              <a:spcBef>
                <a:spcPts val="300"/>
              </a:spcBef>
              <a:spcAft>
                <a:spcPts val="0"/>
              </a:spcAft>
              <a:buSzPts val="1350"/>
              <a:buChar char="?"/>
            </a:lvl8pPr>
            <a:lvl9pPr marL="4114800" lvl="8" indent="-314325" algn="l">
              <a:spcBef>
                <a:spcPts val="300"/>
              </a:spcBef>
              <a:spcAft>
                <a:spcPts val="0"/>
              </a:spcAft>
              <a:buSzPts val="1350"/>
              <a:buChar cha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130"/>
        <p:cNvGrpSpPr/>
        <p:nvPr/>
      </p:nvGrpSpPr>
      <p:grpSpPr>
        <a:xfrm>
          <a:off x="0" y="0"/>
          <a:ext cx="0" cy="0"/>
          <a:chOff x="0" y="0"/>
          <a:chExt cx="0" cy="0"/>
        </a:xfrm>
      </p:grpSpPr>
      <p:sp>
        <p:nvSpPr>
          <p:cNvPr id="1048865" name="Google Shape;131;p42"/>
          <p:cNvSpPr txBox="1">
            <a:spLocks noGrp="1"/>
          </p:cNvSpPr>
          <p:nvPr>
            <p:ph type="title"/>
          </p:nvPr>
        </p:nvSpPr>
        <p:spPr>
          <a:xfrm>
            <a:off x="609600" y="228600"/>
            <a:ext cx="10972800" cy="914400"/>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chemeClr val="dk2"/>
              </a:buClr>
              <a:buSzPts val="3200"/>
              <a:buFont typeface="Bookman Old Style"/>
              <a:buNone/>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a:p>
        </p:txBody>
      </p:sp>
      <p:sp>
        <p:nvSpPr>
          <p:cNvPr id="1048866" name="Google Shape;132;p42"/>
          <p:cNvSpPr txBox="1">
            <a:spLocks noGrp="1"/>
          </p:cNvSpPr>
          <p:nvPr>
            <p:ph type="body" idx="1"/>
          </p:nvPr>
        </p:nvSpPr>
        <p:spPr>
          <a:xfrm>
            <a:off x="609600" y="1285875"/>
            <a:ext cx="5386917" cy="685800"/>
          </a:xfrm>
          <a:prstGeom prst="rect">
            <a:avLst/>
          </a:prstGeom>
          <a:noFill/>
          <a:ln>
            <a:noFill/>
          </a:ln>
        </p:spPr>
        <p:txBody>
          <a:bodyPr spcFirstLastPara="1" wrap="square" lIns="91425" tIns="45700" rIns="91425" bIns="45700" anchor="b" anchorCtr="0">
            <a:noAutofit/>
          </a:bodyPr>
          <a:lstStyle>
            <a:lvl1pPr marL="457200" lvl="0" indent="-228600" algn="l">
              <a:spcBef>
                <a:spcPts val="600"/>
              </a:spcBef>
              <a:spcAft>
                <a:spcPts val="0"/>
              </a:spcAft>
              <a:buSzPts val="1824"/>
              <a:buNone/>
              <a:defRPr sz="2400" b="1">
                <a:solidFill>
                  <a:schemeClr val="accent2"/>
                </a:solidFill>
              </a:defRPr>
            </a:lvl1pPr>
            <a:lvl2pPr marL="914400" lvl="1" indent="-228600" algn="l">
              <a:spcBef>
                <a:spcPts val="500"/>
              </a:spcBef>
              <a:spcAft>
                <a:spcPts val="0"/>
              </a:spcAft>
              <a:buSzPts val="1520"/>
              <a:buNone/>
              <a:defRPr sz="2000" b="1"/>
            </a:lvl2pPr>
            <a:lvl3pPr marL="1371600" lvl="2" indent="-228600" algn="l">
              <a:spcBef>
                <a:spcPts val="500"/>
              </a:spcBef>
              <a:spcAft>
                <a:spcPts val="0"/>
              </a:spcAft>
              <a:buSzPts val="1368"/>
              <a:buNone/>
              <a:defRPr sz="1800" b="1"/>
            </a:lvl3pPr>
            <a:lvl4pPr marL="1828800" lvl="3" indent="-228600" algn="l">
              <a:spcBef>
                <a:spcPts val="400"/>
              </a:spcBef>
              <a:spcAft>
                <a:spcPts val="0"/>
              </a:spcAft>
              <a:buSzPts val="1120"/>
              <a:buNone/>
              <a:defRPr sz="1600" b="1"/>
            </a:lvl4pPr>
            <a:lvl5pPr marL="2286000" lvl="4" indent="-228600" algn="l">
              <a:spcBef>
                <a:spcPts val="300"/>
              </a:spcBef>
              <a:spcAft>
                <a:spcPts val="0"/>
              </a:spcAft>
              <a:buSzPts val="1120"/>
              <a:buNone/>
              <a:defRPr sz="1600" b="1"/>
            </a:lvl5pPr>
            <a:lvl6pPr marL="2743200" lvl="5" indent="-314325" algn="l">
              <a:spcBef>
                <a:spcPts val="300"/>
              </a:spcBef>
              <a:spcAft>
                <a:spcPts val="0"/>
              </a:spcAft>
              <a:buSzPts val="1350"/>
              <a:buChar char="?"/>
            </a:lvl6pPr>
            <a:lvl7pPr marL="3200400" lvl="6" indent="-314325" algn="l">
              <a:spcBef>
                <a:spcPts val="300"/>
              </a:spcBef>
              <a:spcAft>
                <a:spcPts val="0"/>
              </a:spcAft>
              <a:buSzPts val="1350"/>
              <a:buChar char="?"/>
            </a:lvl7pPr>
            <a:lvl8pPr marL="3657600" lvl="7" indent="-314325" algn="l">
              <a:spcBef>
                <a:spcPts val="300"/>
              </a:spcBef>
              <a:spcAft>
                <a:spcPts val="0"/>
              </a:spcAft>
              <a:buSzPts val="1350"/>
              <a:buChar char="?"/>
            </a:lvl8pPr>
            <a:lvl9pPr marL="4114800" lvl="8" indent="-314325" algn="l">
              <a:spcBef>
                <a:spcPts val="300"/>
              </a:spcBef>
              <a:spcAft>
                <a:spcPts val="0"/>
              </a:spcAft>
              <a:buSzPts val="1350"/>
              <a:buChar char="?"/>
            </a:lvl9pPr>
          </a:lstStyle>
          <a:p>
            <a:endParaRPr/>
          </a:p>
        </p:txBody>
      </p:sp>
      <p:sp>
        <p:nvSpPr>
          <p:cNvPr id="1048867" name="Google Shape;133;p42"/>
          <p:cNvSpPr txBox="1">
            <a:spLocks noGrp="1"/>
          </p:cNvSpPr>
          <p:nvPr>
            <p:ph type="body" idx="2"/>
          </p:nvPr>
        </p:nvSpPr>
        <p:spPr>
          <a:xfrm>
            <a:off x="6197601" y="1295400"/>
            <a:ext cx="5389033" cy="685800"/>
          </a:xfrm>
          <a:prstGeom prst="rect">
            <a:avLst/>
          </a:prstGeom>
          <a:noFill/>
          <a:ln>
            <a:noFill/>
          </a:ln>
        </p:spPr>
        <p:txBody>
          <a:bodyPr spcFirstLastPara="1" wrap="square" lIns="91425" tIns="45700" rIns="91425" bIns="45700" anchor="b" anchorCtr="0">
            <a:normAutofit/>
          </a:bodyPr>
          <a:lstStyle>
            <a:lvl1pPr marL="457200" lvl="0" indent="-228600" algn="l">
              <a:spcBef>
                <a:spcPts val="600"/>
              </a:spcBef>
              <a:spcAft>
                <a:spcPts val="0"/>
              </a:spcAft>
              <a:buSzPts val="1824"/>
              <a:buNone/>
              <a:defRPr sz="2400" b="1">
                <a:solidFill>
                  <a:schemeClr val="accent2"/>
                </a:solidFill>
              </a:defRPr>
            </a:lvl1pPr>
            <a:lvl2pPr marL="914400" lvl="1" indent="-228600" algn="l">
              <a:spcBef>
                <a:spcPts val="500"/>
              </a:spcBef>
              <a:spcAft>
                <a:spcPts val="0"/>
              </a:spcAft>
              <a:buSzPts val="1520"/>
              <a:buNone/>
              <a:defRPr sz="2000" b="1"/>
            </a:lvl2pPr>
            <a:lvl3pPr marL="1371600" lvl="2" indent="-228600" algn="l">
              <a:spcBef>
                <a:spcPts val="500"/>
              </a:spcBef>
              <a:spcAft>
                <a:spcPts val="0"/>
              </a:spcAft>
              <a:buSzPts val="1368"/>
              <a:buNone/>
              <a:defRPr sz="1800" b="1"/>
            </a:lvl3pPr>
            <a:lvl4pPr marL="1828800" lvl="3" indent="-228600" algn="l">
              <a:spcBef>
                <a:spcPts val="400"/>
              </a:spcBef>
              <a:spcAft>
                <a:spcPts val="0"/>
              </a:spcAft>
              <a:buSzPts val="1120"/>
              <a:buNone/>
              <a:defRPr sz="1600" b="1"/>
            </a:lvl4pPr>
            <a:lvl5pPr marL="2286000" lvl="4" indent="-228600" algn="l">
              <a:spcBef>
                <a:spcPts val="300"/>
              </a:spcBef>
              <a:spcAft>
                <a:spcPts val="0"/>
              </a:spcAft>
              <a:buSzPts val="1120"/>
              <a:buNone/>
              <a:defRPr sz="1600" b="1"/>
            </a:lvl5pPr>
            <a:lvl6pPr marL="2743200" lvl="5" indent="-314325" algn="l">
              <a:spcBef>
                <a:spcPts val="300"/>
              </a:spcBef>
              <a:spcAft>
                <a:spcPts val="0"/>
              </a:spcAft>
              <a:buSzPts val="1350"/>
              <a:buChar char="?"/>
            </a:lvl6pPr>
            <a:lvl7pPr marL="3200400" lvl="6" indent="-314325" algn="l">
              <a:spcBef>
                <a:spcPts val="300"/>
              </a:spcBef>
              <a:spcAft>
                <a:spcPts val="0"/>
              </a:spcAft>
              <a:buSzPts val="1350"/>
              <a:buChar char="?"/>
            </a:lvl7pPr>
            <a:lvl8pPr marL="3657600" lvl="7" indent="-314325" algn="l">
              <a:spcBef>
                <a:spcPts val="300"/>
              </a:spcBef>
              <a:spcAft>
                <a:spcPts val="0"/>
              </a:spcAft>
              <a:buSzPts val="1350"/>
              <a:buChar char="?"/>
            </a:lvl8pPr>
            <a:lvl9pPr marL="4114800" lvl="8" indent="-314325" algn="l">
              <a:spcBef>
                <a:spcPts val="300"/>
              </a:spcBef>
              <a:spcAft>
                <a:spcPts val="0"/>
              </a:spcAft>
              <a:buSzPts val="1350"/>
              <a:buChar char="?"/>
            </a:lvl9pPr>
          </a:lstStyle>
          <a:p>
            <a:endParaRPr/>
          </a:p>
        </p:txBody>
      </p:sp>
      <p:sp>
        <p:nvSpPr>
          <p:cNvPr id="1048868" name="Google Shape;134;p42"/>
          <p:cNvSpPr txBox="1">
            <a:spLocks noGrp="1"/>
          </p:cNvSpPr>
          <p:nvPr>
            <p:ph type="dt" idx="10"/>
          </p:nvPr>
        </p:nvSpPr>
        <p:spPr>
          <a:xfrm>
            <a:off x="8534400" y="6356350"/>
            <a:ext cx="3052064" cy="36576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lvl1pPr>
            <a:lvl2pPr lvl="1" algn="l">
              <a:spcBef>
                <a:spcPts val="0"/>
              </a:spcBef>
              <a:spcAft>
                <a:spcPts val="0"/>
              </a:spcAft>
              <a:buSzPts val="1400"/>
              <a:buNone/>
            </a:lvl2pPr>
            <a:lvl3pPr lvl="2" algn="l">
              <a:spcBef>
                <a:spcPts val="0"/>
              </a:spcBef>
              <a:spcAft>
                <a:spcPts val="0"/>
              </a:spcAft>
              <a:buSzPts val="1400"/>
              <a:buNone/>
            </a:lvl3pPr>
            <a:lvl4pPr lvl="3" algn="l">
              <a:spcBef>
                <a:spcPts val="0"/>
              </a:spcBef>
              <a:spcAft>
                <a:spcPts val="0"/>
              </a:spcAft>
              <a:buSzPts val="1400"/>
              <a:buNone/>
            </a:lvl4pPr>
            <a:lvl5pPr lvl="4" algn="l">
              <a:spcBef>
                <a:spcPts val="0"/>
              </a:spcBef>
              <a:spcAft>
                <a:spcPts val="0"/>
              </a:spcAft>
              <a:buSzPts val="1400"/>
              <a:buNone/>
            </a:lvl5pPr>
            <a:lvl6pPr lvl="5" algn="l">
              <a:spcBef>
                <a:spcPts val="0"/>
              </a:spcBef>
              <a:spcAft>
                <a:spcPts val="0"/>
              </a:spcAft>
              <a:buSzPts val="1400"/>
              <a:buNone/>
            </a:lvl6pPr>
            <a:lvl7pPr lvl="6" algn="l">
              <a:spcBef>
                <a:spcPts val="0"/>
              </a:spcBef>
              <a:spcAft>
                <a:spcPts val="0"/>
              </a:spcAft>
              <a:buSzPts val="1400"/>
              <a:buNone/>
            </a:lvl7pPr>
            <a:lvl8pPr lvl="7" algn="l">
              <a:spcBef>
                <a:spcPts val="0"/>
              </a:spcBef>
              <a:spcAft>
                <a:spcPts val="0"/>
              </a:spcAft>
              <a:buSzPts val="1400"/>
              <a:buNone/>
            </a:lvl8pPr>
            <a:lvl9pPr lvl="8" algn="l">
              <a:spcBef>
                <a:spcPts val="0"/>
              </a:spcBef>
              <a:spcAft>
                <a:spcPts val="0"/>
              </a:spcAft>
              <a:buSzPts val="1400"/>
              <a:buNone/>
            </a:lvl9pPr>
          </a:lstStyle>
          <a:p>
            <a:endParaRPr/>
          </a:p>
        </p:txBody>
      </p:sp>
      <p:sp>
        <p:nvSpPr>
          <p:cNvPr id="1048869" name="Google Shape;135;p42"/>
          <p:cNvSpPr txBox="1">
            <a:spLocks noGrp="1"/>
          </p:cNvSpPr>
          <p:nvPr>
            <p:ph type="ftr" idx="11"/>
          </p:nvPr>
        </p:nvSpPr>
        <p:spPr>
          <a:xfrm>
            <a:off x="3864864" y="6356350"/>
            <a:ext cx="4673600" cy="365760"/>
          </a:xfrm>
          <a:prstGeom prst="rect">
            <a:avLst/>
          </a:prstGeom>
          <a:noFill/>
          <a:ln>
            <a:noFill/>
          </a:ln>
        </p:spPr>
        <p:txBody>
          <a:bodyPr spcFirstLastPara="1" wrap="square" lIns="91425" tIns="45700" rIns="91425" bIns="45700" anchor="t" anchorCtr="0">
            <a:noAutofit/>
          </a:bodyPr>
          <a:lstStyle>
            <a:lvl1pPr lvl="0" algn="r">
              <a:spcBef>
                <a:spcPts val="0"/>
              </a:spcBef>
              <a:spcAft>
                <a:spcPts val="0"/>
              </a:spcAft>
              <a:buSzPts val="1400"/>
              <a:buNone/>
            </a:lvl1pPr>
            <a:lvl2pPr lvl="1" algn="l">
              <a:spcBef>
                <a:spcPts val="0"/>
              </a:spcBef>
              <a:spcAft>
                <a:spcPts val="0"/>
              </a:spcAft>
              <a:buSzPts val="1400"/>
              <a:buNone/>
            </a:lvl2pPr>
            <a:lvl3pPr lvl="2" algn="l">
              <a:spcBef>
                <a:spcPts val="0"/>
              </a:spcBef>
              <a:spcAft>
                <a:spcPts val="0"/>
              </a:spcAft>
              <a:buSzPts val="1400"/>
              <a:buNone/>
            </a:lvl3pPr>
            <a:lvl4pPr lvl="3" algn="l">
              <a:spcBef>
                <a:spcPts val="0"/>
              </a:spcBef>
              <a:spcAft>
                <a:spcPts val="0"/>
              </a:spcAft>
              <a:buSzPts val="1400"/>
              <a:buNone/>
            </a:lvl4pPr>
            <a:lvl5pPr lvl="4" algn="l">
              <a:spcBef>
                <a:spcPts val="0"/>
              </a:spcBef>
              <a:spcAft>
                <a:spcPts val="0"/>
              </a:spcAft>
              <a:buSzPts val="1400"/>
              <a:buNone/>
            </a:lvl5pPr>
            <a:lvl6pPr lvl="5" algn="l">
              <a:spcBef>
                <a:spcPts val="0"/>
              </a:spcBef>
              <a:spcAft>
                <a:spcPts val="0"/>
              </a:spcAft>
              <a:buSzPts val="1400"/>
              <a:buNone/>
            </a:lvl6pPr>
            <a:lvl7pPr lvl="6" algn="l">
              <a:spcBef>
                <a:spcPts val="0"/>
              </a:spcBef>
              <a:spcAft>
                <a:spcPts val="0"/>
              </a:spcAft>
              <a:buSzPts val="1400"/>
              <a:buNone/>
            </a:lvl7pPr>
            <a:lvl8pPr lvl="7" algn="l">
              <a:spcBef>
                <a:spcPts val="0"/>
              </a:spcBef>
              <a:spcAft>
                <a:spcPts val="0"/>
              </a:spcAft>
              <a:buSzPts val="1400"/>
              <a:buNone/>
            </a:lvl8pPr>
            <a:lvl9pPr lvl="8" algn="l">
              <a:spcBef>
                <a:spcPts val="0"/>
              </a:spcBef>
              <a:spcAft>
                <a:spcPts val="0"/>
              </a:spcAft>
              <a:buSzPts val="1400"/>
              <a:buNone/>
            </a:lvl9pPr>
          </a:lstStyle>
          <a:p>
            <a:endParaRPr/>
          </a:p>
        </p:txBody>
      </p:sp>
      <p:sp>
        <p:nvSpPr>
          <p:cNvPr id="1048870" name="Google Shape;136;p42"/>
          <p:cNvSpPr txBox="1">
            <a:spLocks noGrp="1"/>
          </p:cNvSpPr>
          <p:nvPr>
            <p:ph type="sldNum" idx="12"/>
          </p:nvPr>
        </p:nvSpPr>
        <p:spPr>
          <a:xfrm>
            <a:off x="816864" y="6356350"/>
            <a:ext cx="2641600" cy="365760"/>
          </a:xfrm>
          <a:prstGeom prst="rect">
            <a:avLst/>
          </a:prstGeom>
          <a:noFill/>
          <a:ln>
            <a:noFill/>
          </a:ln>
        </p:spPr>
        <p:txBody>
          <a:bodyPr spcFirstLastPara="1" wrap="square" lIns="91425" tIns="45700" rIns="91425" bIns="45700" anchor="t" anchorCtr="0">
            <a:noAutofit/>
          </a:bodyPr>
          <a:lstStyle>
            <a:lvl1pPr marL="0" lvl="0" indent="0" algn="l">
              <a:spcBef>
                <a:spcPts val="0"/>
              </a:spcBef>
              <a:buNone/>
            </a:lvl1pPr>
            <a:lvl2pPr marL="0" lvl="1" indent="0" algn="l">
              <a:spcBef>
                <a:spcPts val="0"/>
              </a:spcBef>
              <a:buNone/>
            </a:lvl2pPr>
            <a:lvl3pPr marL="0" lvl="2" indent="0" algn="l">
              <a:spcBef>
                <a:spcPts val="0"/>
              </a:spcBef>
              <a:buNone/>
            </a:lvl3pPr>
            <a:lvl4pPr marL="0" lvl="3" indent="0" algn="l">
              <a:spcBef>
                <a:spcPts val="0"/>
              </a:spcBef>
              <a:buNone/>
            </a:lvl4pPr>
            <a:lvl5pPr marL="0" lvl="4" indent="0" algn="l">
              <a:spcBef>
                <a:spcPts val="0"/>
              </a:spcBef>
              <a:buNone/>
            </a:lvl5pPr>
            <a:lvl6pPr marL="0" lvl="5" indent="0" algn="l">
              <a:spcBef>
                <a:spcPts val="0"/>
              </a:spcBef>
              <a:buNone/>
            </a:lvl6pPr>
            <a:lvl7pPr marL="0" lvl="6" indent="0" algn="l">
              <a:spcBef>
                <a:spcPts val="0"/>
              </a:spcBef>
              <a:buNone/>
            </a:lvl7pPr>
            <a:lvl8pPr marL="0" lvl="7" indent="0" algn="l">
              <a:spcBef>
                <a:spcPts val="0"/>
              </a:spcBef>
              <a:buNone/>
            </a:lvl8pPr>
            <a:lvl9pPr marL="0" lvl="8" indent="0" algn="l">
              <a:spcBef>
                <a:spcPts val="0"/>
              </a:spcBef>
              <a:buNone/>
            </a:lvl9pPr>
          </a:lstStyle>
          <a:p>
            <a:pPr marL="0" lvl="0" indent="0" algn="l" rtl="0">
              <a:spcBef>
                <a:spcPts val="0"/>
              </a:spcBef>
              <a:spcAft>
                <a:spcPts val="0"/>
              </a:spcAft>
              <a:buNone/>
            </a:pPr>
            <a:fld id="{00000000-1234-1234-1234-123412341234}" type="slidenum">
              <a:rPr lang="en-IN"/>
              <a:t>‹#›</a:t>
            </a:fld>
            <a:endParaRPr lang="en-IN"/>
          </a:p>
        </p:txBody>
      </p:sp>
      <p:sp>
        <p:nvSpPr>
          <p:cNvPr id="1048871" name="Google Shape;137;p42"/>
          <p:cNvSpPr txBox="1">
            <a:spLocks noGrp="1"/>
          </p:cNvSpPr>
          <p:nvPr>
            <p:ph type="body" idx="3"/>
          </p:nvPr>
        </p:nvSpPr>
        <p:spPr>
          <a:xfrm>
            <a:off x="609600" y="2133600"/>
            <a:ext cx="5384800" cy="4038600"/>
          </a:xfrm>
          <a:prstGeom prst="rect">
            <a:avLst/>
          </a:prstGeom>
          <a:noFill/>
          <a:ln>
            <a:noFill/>
          </a:ln>
        </p:spPr>
        <p:txBody>
          <a:bodyPr spcFirstLastPara="1" wrap="square" lIns="91425" tIns="45700" rIns="91425" bIns="45700" anchor="t" anchorCtr="0">
            <a:normAutofit/>
          </a:bodyPr>
          <a:lstStyle>
            <a:lvl1pPr marL="457200" lvl="0" indent="-315468" algn="l">
              <a:spcBef>
                <a:spcPts val="600"/>
              </a:spcBef>
              <a:spcAft>
                <a:spcPts val="0"/>
              </a:spcAft>
              <a:buSzPts val="1368"/>
              <a:buChar char="?"/>
            </a:lvl1pPr>
            <a:lvl2pPr marL="914400" lvl="1" indent="-315468" algn="l">
              <a:spcBef>
                <a:spcPts val="500"/>
              </a:spcBef>
              <a:spcAft>
                <a:spcPts val="0"/>
              </a:spcAft>
              <a:buSzPts val="1368"/>
              <a:buChar char="?"/>
            </a:lvl2pPr>
            <a:lvl3pPr marL="1371600" lvl="2" indent="-315467" algn="l">
              <a:spcBef>
                <a:spcPts val="500"/>
              </a:spcBef>
              <a:spcAft>
                <a:spcPts val="0"/>
              </a:spcAft>
              <a:buSzPts val="1368"/>
              <a:buChar char="?"/>
            </a:lvl3pPr>
            <a:lvl4pPr marL="1828800" lvl="3" indent="-308610" algn="l">
              <a:spcBef>
                <a:spcPts val="400"/>
              </a:spcBef>
              <a:spcAft>
                <a:spcPts val="0"/>
              </a:spcAft>
              <a:buSzPts val="1260"/>
              <a:buChar char="◻"/>
            </a:lvl4pPr>
            <a:lvl5pPr marL="2286000" lvl="4" indent="-308610" algn="l">
              <a:spcBef>
                <a:spcPts val="300"/>
              </a:spcBef>
              <a:spcAft>
                <a:spcPts val="0"/>
              </a:spcAft>
              <a:buSzPts val="1260"/>
              <a:buChar char="◻"/>
            </a:lvl5pPr>
            <a:lvl6pPr marL="2743200" lvl="5" indent="-314325" algn="l">
              <a:spcBef>
                <a:spcPts val="300"/>
              </a:spcBef>
              <a:spcAft>
                <a:spcPts val="0"/>
              </a:spcAft>
              <a:buSzPts val="1350"/>
              <a:buChar char="?"/>
            </a:lvl6pPr>
            <a:lvl7pPr marL="3200400" lvl="6" indent="-314325" algn="l">
              <a:spcBef>
                <a:spcPts val="300"/>
              </a:spcBef>
              <a:spcAft>
                <a:spcPts val="0"/>
              </a:spcAft>
              <a:buSzPts val="1350"/>
              <a:buChar char="?"/>
            </a:lvl7pPr>
            <a:lvl8pPr marL="3657600" lvl="7" indent="-314325" algn="l">
              <a:spcBef>
                <a:spcPts val="300"/>
              </a:spcBef>
              <a:spcAft>
                <a:spcPts val="0"/>
              </a:spcAft>
              <a:buSzPts val="1350"/>
              <a:buChar char="?"/>
            </a:lvl8pPr>
            <a:lvl9pPr marL="4114800" lvl="8" indent="-314325" algn="l">
              <a:spcBef>
                <a:spcPts val="300"/>
              </a:spcBef>
              <a:spcAft>
                <a:spcPts val="0"/>
              </a:spcAft>
              <a:buSzPts val="1350"/>
              <a:buChar char="?"/>
            </a:lvl9pPr>
          </a:lstStyle>
          <a:p>
            <a:endParaRPr/>
          </a:p>
        </p:txBody>
      </p:sp>
      <p:sp>
        <p:nvSpPr>
          <p:cNvPr id="1048872" name="Google Shape;138;p42"/>
          <p:cNvSpPr txBox="1">
            <a:spLocks noGrp="1"/>
          </p:cNvSpPr>
          <p:nvPr>
            <p:ph type="body" idx="4"/>
          </p:nvPr>
        </p:nvSpPr>
        <p:spPr>
          <a:xfrm>
            <a:off x="6197600" y="2133600"/>
            <a:ext cx="5384800" cy="4038600"/>
          </a:xfrm>
          <a:prstGeom prst="rect">
            <a:avLst/>
          </a:prstGeom>
          <a:noFill/>
          <a:ln>
            <a:noFill/>
          </a:ln>
        </p:spPr>
        <p:txBody>
          <a:bodyPr spcFirstLastPara="1" wrap="square" lIns="91425" tIns="45700" rIns="91425" bIns="45700" anchor="t" anchorCtr="0">
            <a:normAutofit/>
          </a:bodyPr>
          <a:lstStyle>
            <a:lvl1pPr marL="457200" lvl="0" indent="-315468" algn="l">
              <a:spcBef>
                <a:spcPts val="600"/>
              </a:spcBef>
              <a:spcAft>
                <a:spcPts val="0"/>
              </a:spcAft>
              <a:buSzPts val="1368"/>
              <a:buChar char="?"/>
            </a:lvl1pPr>
            <a:lvl2pPr marL="914400" lvl="1" indent="-315468" algn="l">
              <a:spcBef>
                <a:spcPts val="500"/>
              </a:spcBef>
              <a:spcAft>
                <a:spcPts val="0"/>
              </a:spcAft>
              <a:buSzPts val="1368"/>
              <a:buChar char="?"/>
            </a:lvl2pPr>
            <a:lvl3pPr marL="1371600" lvl="2" indent="-315467" algn="l">
              <a:spcBef>
                <a:spcPts val="500"/>
              </a:spcBef>
              <a:spcAft>
                <a:spcPts val="0"/>
              </a:spcAft>
              <a:buSzPts val="1368"/>
              <a:buChar char="?"/>
            </a:lvl3pPr>
            <a:lvl4pPr marL="1828800" lvl="3" indent="-308610" algn="l">
              <a:spcBef>
                <a:spcPts val="400"/>
              </a:spcBef>
              <a:spcAft>
                <a:spcPts val="0"/>
              </a:spcAft>
              <a:buSzPts val="1260"/>
              <a:buChar char="◻"/>
            </a:lvl4pPr>
            <a:lvl5pPr marL="2286000" lvl="4" indent="-308610" algn="l">
              <a:spcBef>
                <a:spcPts val="300"/>
              </a:spcBef>
              <a:spcAft>
                <a:spcPts val="0"/>
              </a:spcAft>
              <a:buSzPts val="1260"/>
              <a:buChar char="◻"/>
            </a:lvl5pPr>
            <a:lvl6pPr marL="2743200" lvl="5" indent="-314325" algn="l">
              <a:spcBef>
                <a:spcPts val="300"/>
              </a:spcBef>
              <a:spcAft>
                <a:spcPts val="0"/>
              </a:spcAft>
              <a:buSzPts val="1350"/>
              <a:buChar char="?"/>
            </a:lvl6pPr>
            <a:lvl7pPr marL="3200400" lvl="6" indent="-314325" algn="l">
              <a:spcBef>
                <a:spcPts val="300"/>
              </a:spcBef>
              <a:spcAft>
                <a:spcPts val="0"/>
              </a:spcAft>
              <a:buSzPts val="1350"/>
              <a:buChar char="?"/>
            </a:lvl7pPr>
            <a:lvl8pPr marL="3657600" lvl="7" indent="-314325" algn="l">
              <a:spcBef>
                <a:spcPts val="300"/>
              </a:spcBef>
              <a:spcAft>
                <a:spcPts val="0"/>
              </a:spcAft>
              <a:buSzPts val="1350"/>
              <a:buChar char="?"/>
            </a:lvl8pPr>
            <a:lvl9pPr marL="4114800" lvl="8" indent="-314325" algn="l">
              <a:spcBef>
                <a:spcPts val="300"/>
              </a:spcBef>
              <a:spcAft>
                <a:spcPts val="0"/>
              </a:spcAft>
              <a:buSzPts val="1350"/>
              <a:buChar cha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39"/>
        <p:cNvGrpSpPr/>
        <p:nvPr/>
      </p:nvGrpSpPr>
      <p:grpSpPr>
        <a:xfrm>
          <a:off x="0" y="0"/>
          <a:ext cx="0" cy="0"/>
          <a:chOff x="0" y="0"/>
          <a:chExt cx="0" cy="0"/>
        </a:xfrm>
      </p:grpSpPr>
      <p:sp>
        <p:nvSpPr>
          <p:cNvPr id="1048813" name="Google Shape;140;p43"/>
          <p:cNvSpPr txBox="1">
            <a:spLocks noGrp="1"/>
          </p:cNvSpPr>
          <p:nvPr>
            <p:ph type="title"/>
          </p:nvPr>
        </p:nvSpPr>
        <p:spPr>
          <a:xfrm>
            <a:off x="609600" y="228600"/>
            <a:ext cx="10972800" cy="91440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2"/>
              </a:buClr>
              <a:buSzPts val="1800"/>
              <a:buNone/>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a:p>
        </p:txBody>
      </p:sp>
      <p:sp>
        <p:nvSpPr>
          <p:cNvPr id="1048814" name="Google Shape;141;p43"/>
          <p:cNvSpPr txBox="1">
            <a:spLocks noGrp="1"/>
          </p:cNvSpPr>
          <p:nvPr>
            <p:ph type="dt" idx="10"/>
          </p:nvPr>
        </p:nvSpPr>
        <p:spPr>
          <a:xfrm>
            <a:off x="8534400" y="6356350"/>
            <a:ext cx="3052064" cy="36576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lvl1pPr>
            <a:lvl2pPr lvl="1" algn="l">
              <a:spcBef>
                <a:spcPts val="0"/>
              </a:spcBef>
              <a:spcAft>
                <a:spcPts val="0"/>
              </a:spcAft>
              <a:buSzPts val="1400"/>
              <a:buNone/>
            </a:lvl2pPr>
            <a:lvl3pPr lvl="2" algn="l">
              <a:spcBef>
                <a:spcPts val="0"/>
              </a:spcBef>
              <a:spcAft>
                <a:spcPts val="0"/>
              </a:spcAft>
              <a:buSzPts val="1400"/>
              <a:buNone/>
            </a:lvl3pPr>
            <a:lvl4pPr lvl="3" algn="l">
              <a:spcBef>
                <a:spcPts val="0"/>
              </a:spcBef>
              <a:spcAft>
                <a:spcPts val="0"/>
              </a:spcAft>
              <a:buSzPts val="1400"/>
              <a:buNone/>
            </a:lvl4pPr>
            <a:lvl5pPr lvl="4" algn="l">
              <a:spcBef>
                <a:spcPts val="0"/>
              </a:spcBef>
              <a:spcAft>
                <a:spcPts val="0"/>
              </a:spcAft>
              <a:buSzPts val="1400"/>
              <a:buNone/>
            </a:lvl5pPr>
            <a:lvl6pPr lvl="5" algn="l">
              <a:spcBef>
                <a:spcPts val="0"/>
              </a:spcBef>
              <a:spcAft>
                <a:spcPts val="0"/>
              </a:spcAft>
              <a:buSzPts val="1400"/>
              <a:buNone/>
            </a:lvl6pPr>
            <a:lvl7pPr lvl="6" algn="l">
              <a:spcBef>
                <a:spcPts val="0"/>
              </a:spcBef>
              <a:spcAft>
                <a:spcPts val="0"/>
              </a:spcAft>
              <a:buSzPts val="1400"/>
              <a:buNone/>
            </a:lvl7pPr>
            <a:lvl8pPr lvl="7" algn="l">
              <a:spcBef>
                <a:spcPts val="0"/>
              </a:spcBef>
              <a:spcAft>
                <a:spcPts val="0"/>
              </a:spcAft>
              <a:buSzPts val="1400"/>
              <a:buNone/>
            </a:lvl8pPr>
            <a:lvl9pPr lvl="8" algn="l">
              <a:spcBef>
                <a:spcPts val="0"/>
              </a:spcBef>
              <a:spcAft>
                <a:spcPts val="0"/>
              </a:spcAft>
              <a:buSzPts val="1400"/>
              <a:buNone/>
            </a:lvl9pPr>
          </a:lstStyle>
          <a:p>
            <a:endParaRPr/>
          </a:p>
        </p:txBody>
      </p:sp>
      <p:sp>
        <p:nvSpPr>
          <p:cNvPr id="1048815" name="Google Shape;142;p43"/>
          <p:cNvSpPr txBox="1">
            <a:spLocks noGrp="1"/>
          </p:cNvSpPr>
          <p:nvPr>
            <p:ph type="ftr" idx="11"/>
          </p:nvPr>
        </p:nvSpPr>
        <p:spPr>
          <a:xfrm>
            <a:off x="3864864" y="6356350"/>
            <a:ext cx="4673600" cy="365760"/>
          </a:xfrm>
          <a:prstGeom prst="rect">
            <a:avLst/>
          </a:prstGeom>
          <a:noFill/>
          <a:ln>
            <a:noFill/>
          </a:ln>
        </p:spPr>
        <p:txBody>
          <a:bodyPr spcFirstLastPara="1" wrap="square" lIns="91425" tIns="45700" rIns="91425" bIns="45700" anchor="t" anchorCtr="0">
            <a:noAutofit/>
          </a:bodyPr>
          <a:lstStyle>
            <a:lvl1pPr lvl="0" algn="r">
              <a:spcBef>
                <a:spcPts val="0"/>
              </a:spcBef>
              <a:spcAft>
                <a:spcPts val="0"/>
              </a:spcAft>
              <a:buSzPts val="1400"/>
              <a:buNone/>
            </a:lvl1pPr>
            <a:lvl2pPr lvl="1" algn="l">
              <a:spcBef>
                <a:spcPts val="0"/>
              </a:spcBef>
              <a:spcAft>
                <a:spcPts val="0"/>
              </a:spcAft>
              <a:buSzPts val="1400"/>
              <a:buNone/>
            </a:lvl2pPr>
            <a:lvl3pPr lvl="2" algn="l">
              <a:spcBef>
                <a:spcPts val="0"/>
              </a:spcBef>
              <a:spcAft>
                <a:spcPts val="0"/>
              </a:spcAft>
              <a:buSzPts val="1400"/>
              <a:buNone/>
            </a:lvl3pPr>
            <a:lvl4pPr lvl="3" algn="l">
              <a:spcBef>
                <a:spcPts val="0"/>
              </a:spcBef>
              <a:spcAft>
                <a:spcPts val="0"/>
              </a:spcAft>
              <a:buSzPts val="1400"/>
              <a:buNone/>
            </a:lvl4pPr>
            <a:lvl5pPr lvl="4" algn="l">
              <a:spcBef>
                <a:spcPts val="0"/>
              </a:spcBef>
              <a:spcAft>
                <a:spcPts val="0"/>
              </a:spcAft>
              <a:buSzPts val="1400"/>
              <a:buNone/>
            </a:lvl5pPr>
            <a:lvl6pPr lvl="5" algn="l">
              <a:spcBef>
                <a:spcPts val="0"/>
              </a:spcBef>
              <a:spcAft>
                <a:spcPts val="0"/>
              </a:spcAft>
              <a:buSzPts val="1400"/>
              <a:buNone/>
            </a:lvl6pPr>
            <a:lvl7pPr lvl="6" algn="l">
              <a:spcBef>
                <a:spcPts val="0"/>
              </a:spcBef>
              <a:spcAft>
                <a:spcPts val="0"/>
              </a:spcAft>
              <a:buSzPts val="1400"/>
              <a:buNone/>
            </a:lvl7pPr>
            <a:lvl8pPr lvl="7" algn="l">
              <a:spcBef>
                <a:spcPts val="0"/>
              </a:spcBef>
              <a:spcAft>
                <a:spcPts val="0"/>
              </a:spcAft>
              <a:buSzPts val="1400"/>
              <a:buNone/>
            </a:lvl8pPr>
            <a:lvl9pPr lvl="8" algn="l">
              <a:spcBef>
                <a:spcPts val="0"/>
              </a:spcBef>
              <a:spcAft>
                <a:spcPts val="0"/>
              </a:spcAft>
              <a:buSzPts val="1400"/>
              <a:buNone/>
            </a:lvl9pPr>
          </a:lstStyle>
          <a:p>
            <a:endParaRPr/>
          </a:p>
        </p:txBody>
      </p:sp>
      <p:sp>
        <p:nvSpPr>
          <p:cNvPr id="1048816" name="Google Shape;143;p43"/>
          <p:cNvSpPr txBox="1">
            <a:spLocks noGrp="1"/>
          </p:cNvSpPr>
          <p:nvPr>
            <p:ph type="sldNum" idx="12"/>
          </p:nvPr>
        </p:nvSpPr>
        <p:spPr>
          <a:xfrm>
            <a:off x="816864" y="6356350"/>
            <a:ext cx="2641600" cy="365760"/>
          </a:xfrm>
          <a:prstGeom prst="rect">
            <a:avLst/>
          </a:prstGeom>
          <a:noFill/>
          <a:ln>
            <a:noFill/>
          </a:ln>
        </p:spPr>
        <p:txBody>
          <a:bodyPr spcFirstLastPara="1" wrap="square" lIns="91425" tIns="45700" rIns="91425" bIns="45700" anchor="t" anchorCtr="0">
            <a:noAutofit/>
          </a:bodyPr>
          <a:lstStyle>
            <a:lvl1pPr marL="0" lvl="0" indent="0" algn="l">
              <a:spcBef>
                <a:spcPts val="0"/>
              </a:spcBef>
              <a:buNone/>
            </a:lvl1pPr>
            <a:lvl2pPr marL="0" lvl="1" indent="0" algn="l">
              <a:spcBef>
                <a:spcPts val="0"/>
              </a:spcBef>
              <a:buNone/>
            </a:lvl2pPr>
            <a:lvl3pPr marL="0" lvl="2" indent="0" algn="l">
              <a:spcBef>
                <a:spcPts val="0"/>
              </a:spcBef>
              <a:buNone/>
            </a:lvl3pPr>
            <a:lvl4pPr marL="0" lvl="3" indent="0" algn="l">
              <a:spcBef>
                <a:spcPts val="0"/>
              </a:spcBef>
              <a:buNone/>
            </a:lvl4pPr>
            <a:lvl5pPr marL="0" lvl="4" indent="0" algn="l">
              <a:spcBef>
                <a:spcPts val="0"/>
              </a:spcBef>
              <a:buNone/>
            </a:lvl5pPr>
            <a:lvl6pPr marL="0" lvl="5" indent="0" algn="l">
              <a:spcBef>
                <a:spcPts val="0"/>
              </a:spcBef>
              <a:buNone/>
            </a:lvl6pPr>
            <a:lvl7pPr marL="0" lvl="6" indent="0" algn="l">
              <a:spcBef>
                <a:spcPts val="0"/>
              </a:spcBef>
              <a:buNone/>
            </a:lvl7pPr>
            <a:lvl8pPr marL="0" lvl="7" indent="0" algn="l">
              <a:spcBef>
                <a:spcPts val="0"/>
              </a:spcBef>
              <a:buNone/>
            </a:lvl8pPr>
            <a:lvl9pPr marL="0" lvl="8" indent="0" algn="l">
              <a:spcBef>
                <a:spcPts val="0"/>
              </a:spcBef>
              <a:buNone/>
            </a:lvl9pPr>
          </a:lstStyle>
          <a:p>
            <a:pPr marL="0" lvl="0" indent="0" algn="l" rtl="0">
              <a:spcBef>
                <a:spcPts val="0"/>
              </a:spcBef>
              <a:spcAft>
                <a:spcPts val="0"/>
              </a:spcAft>
              <a:buNone/>
            </a:pPr>
            <a:fld id="{00000000-1234-1234-1234-123412341234}" type="slidenum">
              <a:rPr lang="en-IN"/>
              <a:t>‹#›</a:t>
            </a:fld>
            <a:endParaRPr lang="en-IN"/>
          </a:p>
        </p:txBody>
      </p:sp>
      <p:sp>
        <p:nvSpPr>
          <p:cNvPr id="1048817" name="Google Shape;144;p43"/>
          <p:cNvSpPr/>
          <p:nvPr/>
        </p:nvSpPr>
        <p:spPr>
          <a:xfrm rot="5400000">
            <a:off x="590609" y="6447423"/>
            <a:ext cx="190849" cy="160419"/>
          </a:xfrm>
          <a:prstGeom prst="triangle">
            <a:avLst>
              <a:gd name="adj" fmla="val 50000"/>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a:ea typeface="Gill Sans"/>
              <a:cs typeface="Gill Sans"/>
              <a:sym typeface="Gill Sans"/>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matchingName="Content with Caption" type="objTx">
  <p:cSld name="OBJECT_WITH_CAPTION_TEXT">
    <p:spTree>
      <p:nvGrpSpPr>
        <p:cNvPr id="1" name="Shape 145"/>
        <p:cNvGrpSpPr/>
        <p:nvPr/>
      </p:nvGrpSpPr>
      <p:grpSpPr>
        <a:xfrm>
          <a:off x="0" y="0"/>
          <a:ext cx="0" cy="0"/>
          <a:chOff x="0" y="0"/>
          <a:chExt cx="0" cy="0"/>
        </a:xfrm>
      </p:grpSpPr>
      <p:sp>
        <p:nvSpPr>
          <p:cNvPr id="1048858" name="Google Shape;146;p44"/>
          <p:cNvSpPr txBox="1">
            <a:spLocks noGrp="1"/>
          </p:cNvSpPr>
          <p:nvPr>
            <p:ph type="title"/>
          </p:nvPr>
        </p:nvSpPr>
        <p:spPr>
          <a:xfrm>
            <a:off x="8432800" y="304800"/>
            <a:ext cx="3352800" cy="83820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Clr>
                <a:schemeClr val="dk2"/>
              </a:buClr>
              <a:buSzPts val="2000"/>
              <a:buFont typeface="Gill Sans"/>
              <a:buNone/>
              <a:defRPr sz="2000" b="1">
                <a:solidFill>
                  <a:schemeClr val="dk2"/>
                </a:solidFill>
                <a:latin typeface="Gill Sans"/>
                <a:ea typeface="Gill Sans"/>
                <a:cs typeface="Gill Sans"/>
                <a:sym typeface="Gill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a:p>
        </p:txBody>
      </p:sp>
      <p:sp>
        <p:nvSpPr>
          <p:cNvPr id="1048859" name="Google Shape;147;p44"/>
          <p:cNvSpPr txBox="1">
            <a:spLocks noGrp="1"/>
          </p:cNvSpPr>
          <p:nvPr>
            <p:ph type="body" idx="1"/>
          </p:nvPr>
        </p:nvSpPr>
        <p:spPr>
          <a:xfrm>
            <a:off x="8432800" y="1219201"/>
            <a:ext cx="3352800" cy="4843463"/>
          </a:xfrm>
          <a:prstGeom prst="rect">
            <a:avLst/>
          </a:prstGeom>
          <a:noFill/>
          <a:ln>
            <a:noFill/>
          </a:ln>
        </p:spPr>
        <p:txBody>
          <a:bodyPr spcFirstLastPara="1" wrap="square" lIns="91425" tIns="45700" rIns="91425" bIns="45700" anchor="t" anchorCtr="0">
            <a:normAutofit/>
          </a:bodyPr>
          <a:lstStyle>
            <a:lvl1pPr marL="457200" lvl="0" indent="-228600" algn="l">
              <a:lnSpc>
                <a:spcPct val="137500"/>
              </a:lnSpc>
              <a:spcBef>
                <a:spcPts val="600"/>
              </a:spcBef>
              <a:spcAft>
                <a:spcPts val="0"/>
              </a:spcAft>
              <a:buSzPts val="1216"/>
              <a:buNone/>
              <a:defRPr sz="1600">
                <a:solidFill>
                  <a:schemeClr val="dk2"/>
                </a:solidFill>
              </a:defRPr>
            </a:lvl1pPr>
            <a:lvl2pPr marL="914400" lvl="1" indent="-228600" algn="l">
              <a:spcBef>
                <a:spcPts val="1000"/>
              </a:spcBef>
              <a:spcAft>
                <a:spcPts val="0"/>
              </a:spcAft>
              <a:buSzPts val="912"/>
              <a:buNone/>
              <a:defRPr sz="1200"/>
            </a:lvl2pPr>
            <a:lvl3pPr marL="1371600" lvl="2" indent="-228600" algn="l">
              <a:spcBef>
                <a:spcPts val="500"/>
              </a:spcBef>
              <a:spcAft>
                <a:spcPts val="0"/>
              </a:spcAft>
              <a:buSzPts val="760"/>
              <a:buNone/>
              <a:defRPr sz="1000"/>
            </a:lvl3pPr>
            <a:lvl4pPr marL="1828800" lvl="3" indent="-228600" algn="l">
              <a:spcBef>
                <a:spcPts val="400"/>
              </a:spcBef>
              <a:spcAft>
                <a:spcPts val="0"/>
              </a:spcAft>
              <a:buSzPts val="630"/>
              <a:buNone/>
              <a:defRPr sz="900"/>
            </a:lvl4pPr>
            <a:lvl5pPr marL="2286000" lvl="4" indent="-228600" algn="l">
              <a:spcBef>
                <a:spcPts val="300"/>
              </a:spcBef>
              <a:spcAft>
                <a:spcPts val="0"/>
              </a:spcAft>
              <a:buSzPts val="630"/>
              <a:buNone/>
              <a:defRPr sz="900"/>
            </a:lvl5pPr>
            <a:lvl6pPr marL="2743200" lvl="5" indent="-314325" algn="l">
              <a:spcBef>
                <a:spcPts val="300"/>
              </a:spcBef>
              <a:spcAft>
                <a:spcPts val="0"/>
              </a:spcAft>
              <a:buSzPts val="1350"/>
              <a:buChar char="?"/>
            </a:lvl6pPr>
            <a:lvl7pPr marL="3200400" lvl="6" indent="-314325" algn="l">
              <a:spcBef>
                <a:spcPts val="300"/>
              </a:spcBef>
              <a:spcAft>
                <a:spcPts val="0"/>
              </a:spcAft>
              <a:buSzPts val="1350"/>
              <a:buChar char="?"/>
            </a:lvl7pPr>
            <a:lvl8pPr marL="3657600" lvl="7" indent="-314325" algn="l">
              <a:spcBef>
                <a:spcPts val="300"/>
              </a:spcBef>
              <a:spcAft>
                <a:spcPts val="0"/>
              </a:spcAft>
              <a:buSzPts val="1350"/>
              <a:buChar char="?"/>
            </a:lvl8pPr>
            <a:lvl9pPr marL="4114800" lvl="8" indent="-314325" algn="l">
              <a:spcBef>
                <a:spcPts val="300"/>
              </a:spcBef>
              <a:spcAft>
                <a:spcPts val="0"/>
              </a:spcAft>
              <a:buSzPts val="1350"/>
              <a:buChar char="?"/>
            </a:lvl9pPr>
          </a:lstStyle>
          <a:p>
            <a:endParaRPr/>
          </a:p>
        </p:txBody>
      </p:sp>
      <p:sp>
        <p:nvSpPr>
          <p:cNvPr id="1048860" name="Google Shape;148;p44"/>
          <p:cNvSpPr txBox="1">
            <a:spLocks noGrp="1"/>
          </p:cNvSpPr>
          <p:nvPr>
            <p:ph type="dt" idx="10"/>
          </p:nvPr>
        </p:nvSpPr>
        <p:spPr>
          <a:xfrm>
            <a:off x="8534400" y="6356350"/>
            <a:ext cx="3052064" cy="36576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lvl1pPr>
            <a:lvl2pPr lvl="1" algn="l">
              <a:spcBef>
                <a:spcPts val="0"/>
              </a:spcBef>
              <a:spcAft>
                <a:spcPts val="0"/>
              </a:spcAft>
              <a:buSzPts val="1400"/>
              <a:buNone/>
            </a:lvl2pPr>
            <a:lvl3pPr lvl="2" algn="l">
              <a:spcBef>
                <a:spcPts val="0"/>
              </a:spcBef>
              <a:spcAft>
                <a:spcPts val="0"/>
              </a:spcAft>
              <a:buSzPts val="1400"/>
              <a:buNone/>
            </a:lvl3pPr>
            <a:lvl4pPr lvl="3" algn="l">
              <a:spcBef>
                <a:spcPts val="0"/>
              </a:spcBef>
              <a:spcAft>
                <a:spcPts val="0"/>
              </a:spcAft>
              <a:buSzPts val="1400"/>
              <a:buNone/>
            </a:lvl4pPr>
            <a:lvl5pPr lvl="4" algn="l">
              <a:spcBef>
                <a:spcPts val="0"/>
              </a:spcBef>
              <a:spcAft>
                <a:spcPts val="0"/>
              </a:spcAft>
              <a:buSzPts val="1400"/>
              <a:buNone/>
            </a:lvl5pPr>
            <a:lvl6pPr lvl="5" algn="l">
              <a:spcBef>
                <a:spcPts val="0"/>
              </a:spcBef>
              <a:spcAft>
                <a:spcPts val="0"/>
              </a:spcAft>
              <a:buSzPts val="1400"/>
              <a:buNone/>
            </a:lvl6pPr>
            <a:lvl7pPr lvl="6" algn="l">
              <a:spcBef>
                <a:spcPts val="0"/>
              </a:spcBef>
              <a:spcAft>
                <a:spcPts val="0"/>
              </a:spcAft>
              <a:buSzPts val="1400"/>
              <a:buNone/>
            </a:lvl7pPr>
            <a:lvl8pPr lvl="7" algn="l">
              <a:spcBef>
                <a:spcPts val="0"/>
              </a:spcBef>
              <a:spcAft>
                <a:spcPts val="0"/>
              </a:spcAft>
              <a:buSzPts val="1400"/>
              <a:buNone/>
            </a:lvl8pPr>
            <a:lvl9pPr lvl="8" algn="l">
              <a:spcBef>
                <a:spcPts val="0"/>
              </a:spcBef>
              <a:spcAft>
                <a:spcPts val="0"/>
              </a:spcAft>
              <a:buSzPts val="1400"/>
              <a:buNone/>
            </a:lvl9pPr>
          </a:lstStyle>
          <a:p>
            <a:endParaRPr/>
          </a:p>
        </p:txBody>
      </p:sp>
      <p:sp>
        <p:nvSpPr>
          <p:cNvPr id="1048861" name="Google Shape;149;p44"/>
          <p:cNvSpPr txBox="1">
            <a:spLocks noGrp="1"/>
          </p:cNvSpPr>
          <p:nvPr>
            <p:ph type="ftr" idx="11"/>
          </p:nvPr>
        </p:nvSpPr>
        <p:spPr>
          <a:xfrm>
            <a:off x="3864864" y="6356350"/>
            <a:ext cx="4673600" cy="365760"/>
          </a:xfrm>
          <a:prstGeom prst="rect">
            <a:avLst/>
          </a:prstGeom>
          <a:noFill/>
          <a:ln>
            <a:noFill/>
          </a:ln>
        </p:spPr>
        <p:txBody>
          <a:bodyPr spcFirstLastPara="1" wrap="square" lIns="91425" tIns="45700" rIns="91425" bIns="45700" anchor="t" anchorCtr="0">
            <a:noAutofit/>
          </a:bodyPr>
          <a:lstStyle>
            <a:lvl1pPr lvl="0" algn="r">
              <a:spcBef>
                <a:spcPts val="0"/>
              </a:spcBef>
              <a:spcAft>
                <a:spcPts val="0"/>
              </a:spcAft>
              <a:buSzPts val="1400"/>
              <a:buNone/>
            </a:lvl1pPr>
            <a:lvl2pPr lvl="1" algn="l">
              <a:spcBef>
                <a:spcPts val="0"/>
              </a:spcBef>
              <a:spcAft>
                <a:spcPts val="0"/>
              </a:spcAft>
              <a:buSzPts val="1400"/>
              <a:buNone/>
            </a:lvl2pPr>
            <a:lvl3pPr lvl="2" algn="l">
              <a:spcBef>
                <a:spcPts val="0"/>
              </a:spcBef>
              <a:spcAft>
                <a:spcPts val="0"/>
              </a:spcAft>
              <a:buSzPts val="1400"/>
              <a:buNone/>
            </a:lvl3pPr>
            <a:lvl4pPr lvl="3" algn="l">
              <a:spcBef>
                <a:spcPts val="0"/>
              </a:spcBef>
              <a:spcAft>
                <a:spcPts val="0"/>
              </a:spcAft>
              <a:buSzPts val="1400"/>
              <a:buNone/>
            </a:lvl4pPr>
            <a:lvl5pPr lvl="4" algn="l">
              <a:spcBef>
                <a:spcPts val="0"/>
              </a:spcBef>
              <a:spcAft>
                <a:spcPts val="0"/>
              </a:spcAft>
              <a:buSzPts val="1400"/>
              <a:buNone/>
            </a:lvl5pPr>
            <a:lvl6pPr lvl="5" algn="l">
              <a:spcBef>
                <a:spcPts val="0"/>
              </a:spcBef>
              <a:spcAft>
                <a:spcPts val="0"/>
              </a:spcAft>
              <a:buSzPts val="1400"/>
              <a:buNone/>
            </a:lvl6pPr>
            <a:lvl7pPr lvl="6" algn="l">
              <a:spcBef>
                <a:spcPts val="0"/>
              </a:spcBef>
              <a:spcAft>
                <a:spcPts val="0"/>
              </a:spcAft>
              <a:buSzPts val="1400"/>
              <a:buNone/>
            </a:lvl7pPr>
            <a:lvl8pPr lvl="7" algn="l">
              <a:spcBef>
                <a:spcPts val="0"/>
              </a:spcBef>
              <a:spcAft>
                <a:spcPts val="0"/>
              </a:spcAft>
              <a:buSzPts val="1400"/>
              <a:buNone/>
            </a:lvl8pPr>
            <a:lvl9pPr lvl="8" algn="l">
              <a:spcBef>
                <a:spcPts val="0"/>
              </a:spcBef>
              <a:spcAft>
                <a:spcPts val="0"/>
              </a:spcAft>
              <a:buSzPts val="1400"/>
              <a:buNone/>
            </a:lvl9pPr>
          </a:lstStyle>
          <a:p>
            <a:endParaRPr/>
          </a:p>
        </p:txBody>
      </p:sp>
      <p:sp>
        <p:nvSpPr>
          <p:cNvPr id="1048862" name="Google Shape;150;p44"/>
          <p:cNvSpPr txBox="1">
            <a:spLocks noGrp="1"/>
          </p:cNvSpPr>
          <p:nvPr>
            <p:ph type="sldNum" idx="12"/>
          </p:nvPr>
        </p:nvSpPr>
        <p:spPr>
          <a:xfrm>
            <a:off x="816864" y="6356350"/>
            <a:ext cx="2641600" cy="365760"/>
          </a:xfrm>
          <a:prstGeom prst="rect">
            <a:avLst/>
          </a:prstGeom>
          <a:noFill/>
          <a:ln>
            <a:noFill/>
          </a:ln>
        </p:spPr>
        <p:txBody>
          <a:bodyPr spcFirstLastPara="1" wrap="square" lIns="91425" tIns="45700" rIns="91425" bIns="45700" anchor="t" anchorCtr="0">
            <a:noAutofit/>
          </a:bodyPr>
          <a:lstStyle>
            <a:lvl1pPr marL="0" lvl="0" indent="0" algn="l">
              <a:spcBef>
                <a:spcPts val="0"/>
              </a:spcBef>
              <a:buNone/>
            </a:lvl1pPr>
            <a:lvl2pPr marL="0" lvl="1" indent="0" algn="l">
              <a:spcBef>
                <a:spcPts val="0"/>
              </a:spcBef>
              <a:buNone/>
            </a:lvl2pPr>
            <a:lvl3pPr marL="0" lvl="2" indent="0" algn="l">
              <a:spcBef>
                <a:spcPts val="0"/>
              </a:spcBef>
              <a:buNone/>
            </a:lvl3pPr>
            <a:lvl4pPr marL="0" lvl="3" indent="0" algn="l">
              <a:spcBef>
                <a:spcPts val="0"/>
              </a:spcBef>
              <a:buNone/>
            </a:lvl4pPr>
            <a:lvl5pPr marL="0" lvl="4" indent="0" algn="l">
              <a:spcBef>
                <a:spcPts val="0"/>
              </a:spcBef>
              <a:buNone/>
            </a:lvl5pPr>
            <a:lvl6pPr marL="0" lvl="5" indent="0" algn="l">
              <a:spcBef>
                <a:spcPts val="0"/>
              </a:spcBef>
              <a:buNone/>
            </a:lvl6pPr>
            <a:lvl7pPr marL="0" lvl="6" indent="0" algn="l">
              <a:spcBef>
                <a:spcPts val="0"/>
              </a:spcBef>
              <a:buNone/>
            </a:lvl7pPr>
            <a:lvl8pPr marL="0" lvl="7" indent="0" algn="l">
              <a:spcBef>
                <a:spcPts val="0"/>
              </a:spcBef>
              <a:buNone/>
            </a:lvl8pPr>
            <a:lvl9pPr marL="0" lvl="8" indent="0" algn="l">
              <a:spcBef>
                <a:spcPts val="0"/>
              </a:spcBef>
              <a:buNone/>
            </a:lvl9pPr>
          </a:lstStyle>
          <a:p>
            <a:pPr marL="0" lvl="0" indent="0" algn="l" rtl="0">
              <a:spcBef>
                <a:spcPts val="0"/>
              </a:spcBef>
              <a:spcAft>
                <a:spcPts val="0"/>
              </a:spcAft>
              <a:buNone/>
            </a:pPr>
            <a:fld id="{00000000-1234-1234-1234-123412341234}" type="slidenum">
              <a:rPr lang="en-IN"/>
              <a:t>‹#›</a:t>
            </a:fld>
            <a:endParaRPr lang="en-IN"/>
          </a:p>
        </p:txBody>
      </p:sp>
      <p:cxnSp>
        <p:nvCxnSpPr>
          <p:cNvPr id="3145734" name="Google Shape;151;p44"/>
          <p:cNvCxnSpPr>
            <a:cxnSpLocks/>
          </p:cNvCxnSpPr>
          <p:nvPr/>
        </p:nvCxnSpPr>
        <p:spPr>
          <a:xfrm>
            <a:off x="609600" y="6353175"/>
            <a:ext cx="10972800" cy="0"/>
          </a:xfrm>
          <a:prstGeom prst="straightConnector1">
            <a:avLst/>
          </a:prstGeom>
          <a:noFill/>
          <a:ln w="9525" cap="flat" cmpd="sng">
            <a:solidFill>
              <a:schemeClr val="accent2"/>
            </a:solidFill>
            <a:prstDash val="dash"/>
            <a:round/>
            <a:headEnd type="none" w="sm" len="sm"/>
            <a:tailEnd type="none" w="sm" len="sm"/>
          </a:ln>
        </p:spPr>
      </p:cxnSp>
      <p:cxnSp>
        <p:nvCxnSpPr>
          <p:cNvPr id="3145735" name="Google Shape;152;p44"/>
          <p:cNvCxnSpPr>
            <a:cxnSpLocks/>
          </p:cNvCxnSpPr>
          <p:nvPr/>
        </p:nvCxnSpPr>
        <p:spPr>
          <a:xfrm rot="5400000">
            <a:off x="5220033" y="3324225"/>
            <a:ext cx="6035040" cy="0"/>
          </a:xfrm>
          <a:prstGeom prst="straightConnector1">
            <a:avLst/>
          </a:prstGeom>
          <a:noFill/>
          <a:ln w="9525" cap="flat" cmpd="sng">
            <a:solidFill>
              <a:schemeClr val="accent2"/>
            </a:solidFill>
            <a:prstDash val="dash"/>
            <a:round/>
            <a:headEnd type="none" w="sm" len="sm"/>
            <a:tailEnd type="none" w="sm" len="sm"/>
          </a:ln>
        </p:spPr>
      </p:cxnSp>
      <p:sp>
        <p:nvSpPr>
          <p:cNvPr id="1048863" name="Google Shape;153;p44"/>
          <p:cNvSpPr/>
          <p:nvPr/>
        </p:nvSpPr>
        <p:spPr>
          <a:xfrm rot="5400000">
            <a:off x="590609" y="6447423"/>
            <a:ext cx="190849" cy="160419"/>
          </a:xfrm>
          <a:prstGeom prst="triangle">
            <a:avLst>
              <a:gd name="adj" fmla="val 50000"/>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a:ea typeface="Gill Sans"/>
              <a:cs typeface="Gill Sans"/>
              <a:sym typeface="Gill Sans"/>
            </a:endParaRPr>
          </a:p>
        </p:txBody>
      </p:sp>
      <p:sp>
        <p:nvSpPr>
          <p:cNvPr id="1048864" name="Google Shape;154;p44"/>
          <p:cNvSpPr txBox="1">
            <a:spLocks noGrp="1"/>
          </p:cNvSpPr>
          <p:nvPr>
            <p:ph type="body" idx="2"/>
          </p:nvPr>
        </p:nvSpPr>
        <p:spPr>
          <a:xfrm>
            <a:off x="406400" y="304800"/>
            <a:ext cx="7620000" cy="5715000"/>
          </a:xfrm>
          <a:prstGeom prst="rect">
            <a:avLst/>
          </a:prstGeom>
          <a:noFill/>
          <a:ln>
            <a:noFill/>
          </a:ln>
        </p:spPr>
        <p:txBody>
          <a:bodyPr spcFirstLastPara="1" wrap="square" lIns="91425" tIns="45700" rIns="91425" bIns="45700" anchor="t" anchorCtr="0">
            <a:normAutofit/>
          </a:bodyPr>
          <a:lstStyle>
            <a:lvl1pPr marL="457200" lvl="0" indent="-315468" algn="l">
              <a:spcBef>
                <a:spcPts val="600"/>
              </a:spcBef>
              <a:spcAft>
                <a:spcPts val="0"/>
              </a:spcAft>
              <a:buSzPts val="1368"/>
              <a:buChar char="?"/>
            </a:lvl1pPr>
            <a:lvl2pPr marL="914400" lvl="1" indent="-315468" algn="l">
              <a:spcBef>
                <a:spcPts val="500"/>
              </a:spcBef>
              <a:spcAft>
                <a:spcPts val="0"/>
              </a:spcAft>
              <a:buSzPts val="1368"/>
              <a:buChar char="?"/>
            </a:lvl2pPr>
            <a:lvl3pPr marL="1371600" lvl="2" indent="-315467" algn="l">
              <a:spcBef>
                <a:spcPts val="500"/>
              </a:spcBef>
              <a:spcAft>
                <a:spcPts val="0"/>
              </a:spcAft>
              <a:buSzPts val="1368"/>
              <a:buChar char="?"/>
            </a:lvl3pPr>
            <a:lvl4pPr marL="1828800" lvl="3" indent="-308610" algn="l">
              <a:spcBef>
                <a:spcPts val="400"/>
              </a:spcBef>
              <a:spcAft>
                <a:spcPts val="0"/>
              </a:spcAft>
              <a:buSzPts val="1260"/>
              <a:buChar char="◻"/>
            </a:lvl4pPr>
            <a:lvl5pPr marL="2286000" lvl="4" indent="-308610" algn="l">
              <a:spcBef>
                <a:spcPts val="300"/>
              </a:spcBef>
              <a:spcAft>
                <a:spcPts val="0"/>
              </a:spcAft>
              <a:buSzPts val="1260"/>
              <a:buChar char="◻"/>
            </a:lvl5pPr>
            <a:lvl6pPr marL="2743200" lvl="5" indent="-314325" algn="l">
              <a:spcBef>
                <a:spcPts val="300"/>
              </a:spcBef>
              <a:spcAft>
                <a:spcPts val="0"/>
              </a:spcAft>
              <a:buSzPts val="1350"/>
              <a:buChar char="?"/>
            </a:lvl6pPr>
            <a:lvl7pPr marL="3200400" lvl="6" indent="-314325" algn="l">
              <a:spcBef>
                <a:spcPts val="300"/>
              </a:spcBef>
              <a:spcAft>
                <a:spcPts val="0"/>
              </a:spcAft>
              <a:buSzPts val="1350"/>
              <a:buChar char="?"/>
            </a:lvl7pPr>
            <a:lvl8pPr marL="3657600" lvl="7" indent="-314325" algn="l">
              <a:spcBef>
                <a:spcPts val="300"/>
              </a:spcBef>
              <a:spcAft>
                <a:spcPts val="0"/>
              </a:spcAft>
              <a:buSzPts val="1350"/>
              <a:buChar char="?"/>
            </a:lvl8pPr>
            <a:lvl9pPr marL="4114800" lvl="8" indent="-314325" algn="l">
              <a:spcBef>
                <a:spcPts val="300"/>
              </a:spcBef>
              <a:spcAft>
                <a:spcPts val="0"/>
              </a:spcAft>
              <a:buSzPts val="1350"/>
              <a:buChar cha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9"/>
        <p:cNvGrpSpPr/>
        <p:nvPr/>
      </p:nvGrpSpPr>
      <p:grpSpPr>
        <a:xfrm>
          <a:off x="0" y="0"/>
          <a:ext cx="0" cy="0"/>
          <a:chOff x="0" y="0"/>
          <a:chExt cx="0" cy="0"/>
        </a:xfrm>
      </p:grpSpPr>
      <p:sp>
        <p:nvSpPr>
          <p:cNvPr id="1048892" name="Google Shape;20;p28"/>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a:p>
        </p:txBody>
      </p:sp>
      <p:sp>
        <p:nvSpPr>
          <p:cNvPr id="1048893" name="Google Shape;21;p28"/>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048894" name="Google Shape;22;p2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lvl1pPr>
            <a:lvl2pPr lvl="1" algn="l">
              <a:spcBef>
                <a:spcPts val="0"/>
              </a:spcBef>
              <a:spcAft>
                <a:spcPts val="0"/>
              </a:spcAft>
              <a:buSzPts val="1400"/>
              <a:buNone/>
            </a:lvl2pPr>
            <a:lvl3pPr lvl="2" algn="l">
              <a:spcBef>
                <a:spcPts val="0"/>
              </a:spcBef>
              <a:spcAft>
                <a:spcPts val="0"/>
              </a:spcAft>
              <a:buSzPts val="1400"/>
              <a:buNone/>
            </a:lvl3pPr>
            <a:lvl4pPr lvl="3" algn="l">
              <a:spcBef>
                <a:spcPts val="0"/>
              </a:spcBef>
              <a:spcAft>
                <a:spcPts val="0"/>
              </a:spcAft>
              <a:buSzPts val="1400"/>
              <a:buNone/>
            </a:lvl4pPr>
            <a:lvl5pPr lvl="4" algn="l">
              <a:spcBef>
                <a:spcPts val="0"/>
              </a:spcBef>
              <a:spcAft>
                <a:spcPts val="0"/>
              </a:spcAft>
              <a:buSzPts val="1400"/>
              <a:buNone/>
            </a:lvl5pPr>
            <a:lvl6pPr lvl="5" algn="l">
              <a:spcBef>
                <a:spcPts val="0"/>
              </a:spcBef>
              <a:spcAft>
                <a:spcPts val="0"/>
              </a:spcAft>
              <a:buSzPts val="1400"/>
              <a:buNone/>
            </a:lvl6pPr>
            <a:lvl7pPr lvl="6" algn="l">
              <a:spcBef>
                <a:spcPts val="0"/>
              </a:spcBef>
              <a:spcAft>
                <a:spcPts val="0"/>
              </a:spcAft>
              <a:buSzPts val="1400"/>
              <a:buNone/>
            </a:lvl7pPr>
            <a:lvl8pPr lvl="7" algn="l">
              <a:spcBef>
                <a:spcPts val="0"/>
              </a:spcBef>
              <a:spcAft>
                <a:spcPts val="0"/>
              </a:spcAft>
              <a:buSzPts val="1400"/>
              <a:buNone/>
            </a:lvl8pPr>
            <a:lvl9pPr lvl="8" algn="l">
              <a:spcBef>
                <a:spcPts val="0"/>
              </a:spcBef>
              <a:spcAft>
                <a:spcPts val="0"/>
              </a:spcAft>
              <a:buSzPts val="1400"/>
              <a:buNone/>
            </a:lvl9pPr>
          </a:lstStyle>
          <a:p>
            <a:endParaRPr/>
          </a:p>
        </p:txBody>
      </p:sp>
      <p:sp>
        <p:nvSpPr>
          <p:cNvPr id="1048895" name="Google Shape;23;p2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lvl1pPr>
            <a:lvl2pPr lvl="1" algn="l">
              <a:spcBef>
                <a:spcPts val="0"/>
              </a:spcBef>
              <a:spcAft>
                <a:spcPts val="0"/>
              </a:spcAft>
              <a:buSzPts val="1400"/>
              <a:buNone/>
            </a:lvl2pPr>
            <a:lvl3pPr lvl="2" algn="l">
              <a:spcBef>
                <a:spcPts val="0"/>
              </a:spcBef>
              <a:spcAft>
                <a:spcPts val="0"/>
              </a:spcAft>
              <a:buSzPts val="1400"/>
              <a:buNone/>
            </a:lvl3pPr>
            <a:lvl4pPr lvl="3" algn="l">
              <a:spcBef>
                <a:spcPts val="0"/>
              </a:spcBef>
              <a:spcAft>
                <a:spcPts val="0"/>
              </a:spcAft>
              <a:buSzPts val="1400"/>
              <a:buNone/>
            </a:lvl4pPr>
            <a:lvl5pPr lvl="4" algn="l">
              <a:spcBef>
                <a:spcPts val="0"/>
              </a:spcBef>
              <a:spcAft>
                <a:spcPts val="0"/>
              </a:spcAft>
              <a:buSzPts val="1400"/>
              <a:buNone/>
            </a:lvl5pPr>
            <a:lvl6pPr lvl="5" algn="l">
              <a:spcBef>
                <a:spcPts val="0"/>
              </a:spcBef>
              <a:spcAft>
                <a:spcPts val="0"/>
              </a:spcAft>
              <a:buSzPts val="1400"/>
              <a:buNone/>
            </a:lvl6pPr>
            <a:lvl7pPr lvl="6" algn="l">
              <a:spcBef>
                <a:spcPts val="0"/>
              </a:spcBef>
              <a:spcAft>
                <a:spcPts val="0"/>
              </a:spcAft>
              <a:buSzPts val="1400"/>
              <a:buNone/>
            </a:lvl7pPr>
            <a:lvl8pPr lvl="7" algn="l">
              <a:spcBef>
                <a:spcPts val="0"/>
              </a:spcBef>
              <a:spcAft>
                <a:spcPts val="0"/>
              </a:spcAft>
              <a:buSzPts val="1400"/>
              <a:buNone/>
            </a:lvl8pPr>
            <a:lvl9pPr lvl="8" algn="l">
              <a:spcBef>
                <a:spcPts val="0"/>
              </a:spcBef>
              <a:spcAft>
                <a:spcPts val="0"/>
              </a:spcAft>
              <a:buSzPts val="1400"/>
              <a:buNone/>
            </a:lvl9pPr>
          </a:lstStyle>
          <a:p>
            <a:endParaRPr/>
          </a:p>
        </p:txBody>
      </p:sp>
      <p:sp>
        <p:nvSpPr>
          <p:cNvPr id="1048896" name="Google Shape;24;p2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lvl1pPr>
            <a:lvl2pPr marL="0" lvl="1" indent="0" algn="r">
              <a:spcBef>
                <a:spcPts val="0"/>
              </a:spcBef>
              <a:buNone/>
            </a:lvl2pPr>
            <a:lvl3pPr marL="0" lvl="2" indent="0" algn="r">
              <a:spcBef>
                <a:spcPts val="0"/>
              </a:spcBef>
              <a:buNone/>
            </a:lvl3pPr>
            <a:lvl4pPr marL="0" lvl="3" indent="0" algn="r">
              <a:spcBef>
                <a:spcPts val="0"/>
              </a:spcBef>
              <a:buNone/>
            </a:lvl4pPr>
            <a:lvl5pPr marL="0" lvl="4" indent="0" algn="r">
              <a:spcBef>
                <a:spcPts val="0"/>
              </a:spcBef>
              <a:buNone/>
            </a:lvl5pPr>
            <a:lvl6pPr marL="0" lvl="5" indent="0" algn="r">
              <a:spcBef>
                <a:spcPts val="0"/>
              </a:spcBef>
              <a:buNone/>
            </a:lvl6pPr>
            <a:lvl7pPr marL="0" lvl="6" indent="0" algn="r">
              <a:spcBef>
                <a:spcPts val="0"/>
              </a:spcBef>
              <a:buNone/>
            </a:lvl7pPr>
            <a:lvl8pPr marL="0" lvl="7" indent="0" algn="r">
              <a:spcBef>
                <a:spcPts val="0"/>
              </a:spcBef>
              <a:buNone/>
            </a:lvl8pPr>
            <a:lvl9pPr marL="0" lvl="8" indent="0" algn="r">
              <a:spcBef>
                <a:spcPts val="0"/>
              </a:spcBef>
              <a:buNone/>
            </a:lvl9pPr>
          </a:lstStyle>
          <a:p>
            <a:pPr marL="0" lvl="0" indent="0" algn="r" rtl="0">
              <a:spcBef>
                <a:spcPts val="0"/>
              </a:spcBef>
              <a:spcAft>
                <a:spcPts val="0"/>
              </a:spcAft>
              <a:buNone/>
            </a:pPr>
            <a:fld id="{00000000-1234-1234-1234-123412341234}" type="slidenum">
              <a:rPr lang="en-IN"/>
              <a:t>‹#›</a:t>
            </a:fld>
            <a:endParaRPr lang="en-IN"/>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matchingName="Picture with Caption" type="picTx">
  <p:cSld name="PICTURE_WITH_CAPTION_TEXT">
    <p:bg>
      <p:bgPr>
        <a:solidFill>
          <a:schemeClr val="dk2"/>
        </a:solidFill>
        <a:effectLst/>
      </p:bgPr>
    </p:bg>
    <p:spTree>
      <p:nvGrpSpPr>
        <p:cNvPr id="1" name="Shape 155"/>
        <p:cNvGrpSpPr/>
        <p:nvPr/>
      </p:nvGrpSpPr>
      <p:grpSpPr>
        <a:xfrm>
          <a:off x="0" y="0"/>
          <a:ext cx="0" cy="0"/>
          <a:chOff x="0" y="0"/>
          <a:chExt cx="0" cy="0"/>
        </a:xfrm>
      </p:grpSpPr>
      <p:sp>
        <p:nvSpPr>
          <p:cNvPr id="1048827" name="Google Shape;156;p45"/>
          <p:cNvSpPr txBox="1">
            <a:spLocks noGrp="1"/>
          </p:cNvSpPr>
          <p:nvPr>
            <p:ph type="title"/>
          </p:nvPr>
        </p:nvSpPr>
        <p:spPr>
          <a:xfrm>
            <a:off x="609600" y="500856"/>
            <a:ext cx="10972800" cy="674688"/>
          </a:xfrm>
          <a:prstGeom prst="rect">
            <a:avLst/>
          </a:prstGeom>
          <a:noFill/>
          <a:ln w="9525" cap="flat" cmpd="sng">
            <a:solidFill>
              <a:schemeClr val="accent1"/>
            </a:solidFill>
            <a:prstDash val="solid"/>
            <a:round/>
            <a:headEnd type="none" w="sm" len="sm"/>
            <a:tailEnd type="none" w="sm" len="sm"/>
          </a:ln>
        </p:spPr>
        <p:txBody>
          <a:bodyPr spcFirstLastPara="1" wrap="square" lIns="274300" tIns="45700" rIns="91425" bIns="45700" anchor="ctr" anchorCtr="0">
            <a:normAutofit/>
          </a:bodyPr>
          <a:lstStyle>
            <a:lvl1pPr lvl="0" algn="r">
              <a:spcBef>
                <a:spcPts val="0"/>
              </a:spcBef>
              <a:spcAft>
                <a:spcPts val="0"/>
              </a:spcAft>
              <a:buClr>
                <a:schemeClr val="lt1"/>
              </a:buClr>
              <a:buSzPts val="2000"/>
              <a:buFont typeface="Bookman Old Style"/>
              <a:buNone/>
              <a:defRPr sz="2000" b="0">
                <a:solidFill>
                  <a:schemeClr val="lt1"/>
                </a:solidFill>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a:p>
        </p:txBody>
      </p:sp>
      <p:sp>
        <p:nvSpPr>
          <p:cNvPr id="1048828" name="Google Shape;157;p45"/>
          <p:cNvSpPr>
            <a:spLocks noGrp="1"/>
          </p:cNvSpPr>
          <p:nvPr>
            <p:ph type="pic" idx="2"/>
          </p:nvPr>
        </p:nvSpPr>
        <p:spPr>
          <a:xfrm>
            <a:off x="609600" y="1905000"/>
            <a:ext cx="10972800" cy="4270248"/>
          </a:xfrm>
          <a:prstGeom prst="rect">
            <a:avLst/>
          </a:prstGeom>
          <a:solidFill>
            <a:srgbClr val="BABABA"/>
          </a:solidFill>
          <a:ln>
            <a:noFill/>
          </a:ln>
        </p:spPr>
      </p:sp>
      <p:sp>
        <p:nvSpPr>
          <p:cNvPr id="1048829" name="Google Shape;158;p45"/>
          <p:cNvSpPr txBox="1">
            <a:spLocks noGrp="1"/>
          </p:cNvSpPr>
          <p:nvPr>
            <p:ph type="body" idx="1"/>
          </p:nvPr>
        </p:nvSpPr>
        <p:spPr>
          <a:xfrm>
            <a:off x="609600" y="1219200"/>
            <a:ext cx="10972800" cy="533400"/>
          </a:xfrm>
          <a:prstGeom prst="rect">
            <a:avLst/>
          </a:prstGeom>
          <a:noFill/>
          <a:ln>
            <a:noFill/>
          </a:ln>
        </p:spPr>
        <p:txBody>
          <a:bodyPr spcFirstLastPara="1" wrap="square" lIns="91425" tIns="45700" rIns="91425" bIns="45700" anchor="ctr" anchorCtr="0">
            <a:normAutofit/>
          </a:bodyPr>
          <a:lstStyle>
            <a:lvl1pPr marL="457200" lvl="0" indent="-228600" algn="l">
              <a:spcBef>
                <a:spcPts val="600"/>
              </a:spcBef>
              <a:spcAft>
                <a:spcPts val="0"/>
              </a:spcAft>
              <a:buSzPts val="1064"/>
              <a:buFont typeface="Gill Sans"/>
              <a:buNone/>
              <a:defRPr sz="1400"/>
            </a:lvl1pPr>
            <a:lvl2pPr marL="914400" lvl="1" indent="-286512" algn="l">
              <a:spcBef>
                <a:spcPts val="500"/>
              </a:spcBef>
              <a:spcAft>
                <a:spcPts val="0"/>
              </a:spcAft>
              <a:buSzPts val="912"/>
              <a:buChar char="?"/>
              <a:defRPr sz="1200"/>
            </a:lvl2pPr>
            <a:lvl3pPr marL="1371600" lvl="2" indent="-276860" algn="l">
              <a:spcBef>
                <a:spcPts val="500"/>
              </a:spcBef>
              <a:spcAft>
                <a:spcPts val="0"/>
              </a:spcAft>
              <a:buSzPts val="760"/>
              <a:buChar char="?"/>
              <a:defRPr sz="1000"/>
            </a:lvl3pPr>
            <a:lvl4pPr marL="1828800" lvl="3" indent="-268605" algn="l">
              <a:spcBef>
                <a:spcPts val="400"/>
              </a:spcBef>
              <a:spcAft>
                <a:spcPts val="0"/>
              </a:spcAft>
              <a:buSzPts val="630"/>
              <a:buChar char="◻"/>
              <a:defRPr sz="900"/>
            </a:lvl4pPr>
            <a:lvl5pPr marL="2286000" lvl="4" indent="-268604" algn="l">
              <a:spcBef>
                <a:spcPts val="300"/>
              </a:spcBef>
              <a:spcAft>
                <a:spcPts val="0"/>
              </a:spcAft>
              <a:buSzPts val="630"/>
              <a:buChar char="◻"/>
              <a:defRPr sz="900"/>
            </a:lvl5pPr>
            <a:lvl6pPr marL="2743200" lvl="5" indent="-314325" algn="l">
              <a:spcBef>
                <a:spcPts val="300"/>
              </a:spcBef>
              <a:spcAft>
                <a:spcPts val="0"/>
              </a:spcAft>
              <a:buSzPts val="1350"/>
              <a:buChar char="?"/>
            </a:lvl6pPr>
            <a:lvl7pPr marL="3200400" lvl="6" indent="-314325" algn="l">
              <a:spcBef>
                <a:spcPts val="300"/>
              </a:spcBef>
              <a:spcAft>
                <a:spcPts val="0"/>
              </a:spcAft>
              <a:buSzPts val="1350"/>
              <a:buChar char="?"/>
            </a:lvl7pPr>
            <a:lvl8pPr marL="3657600" lvl="7" indent="-314325" algn="l">
              <a:spcBef>
                <a:spcPts val="300"/>
              </a:spcBef>
              <a:spcAft>
                <a:spcPts val="0"/>
              </a:spcAft>
              <a:buSzPts val="1350"/>
              <a:buChar char="?"/>
            </a:lvl8pPr>
            <a:lvl9pPr marL="4114800" lvl="8" indent="-314325" algn="l">
              <a:spcBef>
                <a:spcPts val="300"/>
              </a:spcBef>
              <a:spcAft>
                <a:spcPts val="0"/>
              </a:spcAft>
              <a:buSzPts val="1350"/>
              <a:buChar char="?"/>
            </a:lvl9pPr>
          </a:lstStyle>
          <a:p>
            <a:endParaRPr/>
          </a:p>
        </p:txBody>
      </p:sp>
      <p:sp>
        <p:nvSpPr>
          <p:cNvPr id="1048830" name="Google Shape;159;p45"/>
          <p:cNvSpPr txBox="1">
            <a:spLocks noGrp="1"/>
          </p:cNvSpPr>
          <p:nvPr>
            <p:ph type="dt" idx="10"/>
          </p:nvPr>
        </p:nvSpPr>
        <p:spPr>
          <a:xfrm>
            <a:off x="8534400" y="6356350"/>
            <a:ext cx="3052064" cy="36576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lvl1pPr>
            <a:lvl2pPr lvl="1" algn="l">
              <a:spcBef>
                <a:spcPts val="0"/>
              </a:spcBef>
              <a:spcAft>
                <a:spcPts val="0"/>
              </a:spcAft>
              <a:buSzPts val="1400"/>
              <a:buNone/>
            </a:lvl2pPr>
            <a:lvl3pPr lvl="2" algn="l">
              <a:spcBef>
                <a:spcPts val="0"/>
              </a:spcBef>
              <a:spcAft>
                <a:spcPts val="0"/>
              </a:spcAft>
              <a:buSzPts val="1400"/>
              <a:buNone/>
            </a:lvl3pPr>
            <a:lvl4pPr lvl="3" algn="l">
              <a:spcBef>
                <a:spcPts val="0"/>
              </a:spcBef>
              <a:spcAft>
                <a:spcPts val="0"/>
              </a:spcAft>
              <a:buSzPts val="1400"/>
              <a:buNone/>
            </a:lvl4pPr>
            <a:lvl5pPr lvl="4" algn="l">
              <a:spcBef>
                <a:spcPts val="0"/>
              </a:spcBef>
              <a:spcAft>
                <a:spcPts val="0"/>
              </a:spcAft>
              <a:buSzPts val="1400"/>
              <a:buNone/>
            </a:lvl5pPr>
            <a:lvl6pPr lvl="5" algn="l">
              <a:spcBef>
                <a:spcPts val="0"/>
              </a:spcBef>
              <a:spcAft>
                <a:spcPts val="0"/>
              </a:spcAft>
              <a:buSzPts val="1400"/>
              <a:buNone/>
            </a:lvl6pPr>
            <a:lvl7pPr lvl="6" algn="l">
              <a:spcBef>
                <a:spcPts val="0"/>
              </a:spcBef>
              <a:spcAft>
                <a:spcPts val="0"/>
              </a:spcAft>
              <a:buSzPts val="1400"/>
              <a:buNone/>
            </a:lvl7pPr>
            <a:lvl8pPr lvl="7" algn="l">
              <a:spcBef>
                <a:spcPts val="0"/>
              </a:spcBef>
              <a:spcAft>
                <a:spcPts val="0"/>
              </a:spcAft>
              <a:buSzPts val="1400"/>
              <a:buNone/>
            </a:lvl8pPr>
            <a:lvl9pPr lvl="8" algn="l">
              <a:spcBef>
                <a:spcPts val="0"/>
              </a:spcBef>
              <a:spcAft>
                <a:spcPts val="0"/>
              </a:spcAft>
              <a:buSzPts val="1400"/>
              <a:buNone/>
            </a:lvl9pPr>
          </a:lstStyle>
          <a:p>
            <a:endParaRPr/>
          </a:p>
        </p:txBody>
      </p:sp>
      <p:sp>
        <p:nvSpPr>
          <p:cNvPr id="1048831" name="Google Shape;160;p45"/>
          <p:cNvSpPr txBox="1">
            <a:spLocks noGrp="1"/>
          </p:cNvSpPr>
          <p:nvPr>
            <p:ph type="ftr" idx="11"/>
          </p:nvPr>
        </p:nvSpPr>
        <p:spPr>
          <a:xfrm>
            <a:off x="3864864" y="6356350"/>
            <a:ext cx="4673600" cy="365760"/>
          </a:xfrm>
          <a:prstGeom prst="rect">
            <a:avLst/>
          </a:prstGeom>
          <a:noFill/>
          <a:ln>
            <a:noFill/>
          </a:ln>
        </p:spPr>
        <p:txBody>
          <a:bodyPr spcFirstLastPara="1" wrap="square" lIns="91425" tIns="45700" rIns="91425" bIns="45700" anchor="t" anchorCtr="0">
            <a:noAutofit/>
          </a:bodyPr>
          <a:lstStyle>
            <a:lvl1pPr lvl="0" algn="r">
              <a:spcBef>
                <a:spcPts val="0"/>
              </a:spcBef>
              <a:spcAft>
                <a:spcPts val="0"/>
              </a:spcAft>
              <a:buSzPts val="1400"/>
              <a:buNone/>
            </a:lvl1pPr>
            <a:lvl2pPr lvl="1" algn="l">
              <a:spcBef>
                <a:spcPts val="0"/>
              </a:spcBef>
              <a:spcAft>
                <a:spcPts val="0"/>
              </a:spcAft>
              <a:buSzPts val="1400"/>
              <a:buNone/>
            </a:lvl2pPr>
            <a:lvl3pPr lvl="2" algn="l">
              <a:spcBef>
                <a:spcPts val="0"/>
              </a:spcBef>
              <a:spcAft>
                <a:spcPts val="0"/>
              </a:spcAft>
              <a:buSzPts val="1400"/>
              <a:buNone/>
            </a:lvl3pPr>
            <a:lvl4pPr lvl="3" algn="l">
              <a:spcBef>
                <a:spcPts val="0"/>
              </a:spcBef>
              <a:spcAft>
                <a:spcPts val="0"/>
              </a:spcAft>
              <a:buSzPts val="1400"/>
              <a:buNone/>
            </a:lvl4pPr>
            <a:lvl5pPr lvl="4" algn="l">
              <a:spcBef>
                <a:spcPts val="0"/>
              </a:spcBef>
              <a:spcAft>
                <a:spcPts val="0"/>
              </a:spcAft>
              <a:buSzPts val="1400"/>
              <a:buNone/>
            </a:lvl5pPr>
            <a:lvl6pPr lvl="5" algn="l">
              <a:spcBef>
                <a:spcPts val="0"/>
              </a:spcBef>
              <a:spcAft>
                <a:spcPts val="0"/>
              </a:spcAft>
              <a:buSzPts val="1400"/>
              <a:buNone/>
            </a:lvl6pPr>
            <a:lvl7pPr lvl="6" algn="l">
              <a:spcBef>
                <a:spcPts val="0"/>
              </a:spcBef>
              <a:spcAft>
                <a:spcPts val="0"/>
              </a:spcAft>
              <a:buSzPts val="1400"/>
              <a:buNone/>
            </a:lvl7pPr>
            <a:lvl8pPr lvl="7" algn="l">
              <a:spcBef>
                <a:spcPts val="0"/>
              </a:spcBef>
              <a:spcAft>
                <a:spcPts val="0"/>
              </a:spcAft>
              <a:buSzPts val="1400"/>
              <a:buNone/>
            </a:lvl8pPr>
            <a:lvl9pPr lvl="8" algn="l">
              <a:spcBef>
                <a:spcPts val="0"/>
              </a:spcBef>
              <a:spcAft>
                <a:spcPts val="0"/>
              </a:spcAft>
              <a:buSzPts val="1400"/>
              <a:buNone/>
            </a:lvl9pPr>
          </a:lstStyle>
          <a:p>
            <a:endParaRPr/>
          </a:p>
        </p:txBody>
      </p:sp>
      <p:sp>
        <p:nvSpPr>
          <p:cNvPr id="1048832" name="Google Shape;161;p45"/>
          <p:cNvSpPr txBox="1">
            <a:spLocks noGrp="1"/>
          </p:cNvSpPr>
          <p:nvPr>
            <p:ph type="sldNum" idx="12"/>
          </p:nvPr>
        </p:nvSpPr>
        <p:spPr>
          <a:xfrm>
            <a:off x="816864" y="6356350"/>
            <a:ext cx="2641600" cy="365760"/>
          </a:xfrm>
          <a:prstGeom prst="rect">
            <a:avLst/>
          </a:prstGeom>
          <a:noFill/>
          <a:ln>
            <a:noFill/>
          </a:ln>
        </p:spPr>
        <p:txBody>
          <a:bodyPr spcFirstLastPara="1" wrap="square" lIns="91425" tIns="45700" rIns="91425" bIns="45700" anchor="t" anchorCtr="0">
            <a:noAutofit/>
          </a:bodyPr>
          <a:lstStyle>
            <a:lvl1pPr marL="0" lvl="0" indent="0" algn="l">
              <a:spcBef>
                <a:spcPts val="0"/>
              </a:spcBef>
              <a:buNone/>
            </a:lvl1pPr>
            <a:lvl2pPr marL="0" lvl="1" indent="0" algn="l">
              <a:spcBef>
                <a:spcPts val="0"/>
              </a:spcBef>
              <a:buNone/>
            </a:lvl2pPr>
            <a:lvl3pPr marL="0" lvl="2" indent="0" algn="l">
              <a:spcBef>
                <a:spcPts val="0"/>
              </a:spcBef>
              <a:buNone/>
            </a:lvl3pPr>
            <a:lvl4pPr marL="0" lvl="3" indent="0" algn="l">
              <a:spcBef>
                <a:spcPts val="0"/>
              </a:spcBef>
              <a:buNone/>
            </a:lvl4pPr>
            <a:lvl5pPr marL="0" lvl="4" indent="0" algn="l">
              <a:spcBef>
                <a:spcPts val="0"/>
              </a:spcBef>
              <a:buNone/>
            </a:lvl5pPr>
            <a:lvl6pPr marL="0" lvl="5" indent="0" algn="l">
              <a:spcBef>
                <a:spcPts val="0"/>
              </a:spcBef>
              <a:buNone/>
            </a:lvl6pPr>
            <a:lvl7pPr marL="0" lvl="6" indent="0" algn="l">
              <a:spcBef>
                <a:spcPts val="0"/>
              </a:spcBef>
              <a:buNone/>
            </a:lvl7pPr>
            <a:lvl8pPr marL="0" lvl="7" indent="0" algn="l">
              <a:spcBef>
                <a:spcPts val="0"/>
              </a:spcBef>
              <a:buNone/>
            </a:lvl8pPr>
            <a:lvl9pPr marL="0" lvl="8" indent="0" algn="l">
              <a:spcBef>
                <a:spcPts val="0"/>
              </a:spcBef>
              <a:buNone/>
            </a:lvl9pPr>
          </a:lstStyle>
          <a:p>
            <a:pPr marL="0" lvl="0" indent="0" algn="l" rtl="0">
              <a:spcBef>
                <a:spcPts val="0"/>
              </a:spcBef>
              <a:spcAft>
                <a:spcPts val="0"/>
              </a:spcAft>
              <a:buNone/>
            </a:pPr>
            <a:fld id="{00000000-1234-1234-1234-123412341234}" type="slidenum">
              <a:rPr lang="en-IN"/>
              <a:t>‹#›</a:t>
            </a:fld>
            <a:endParaRPr lang="en-IN"/>
          </a:p>
        </p:txBody>
      </p:sp>
      <p:cxnSp>
        <p:nvCxnSpPr>
          <p:cNvPr id="3145731" name="Google Shape;162;p45"/>
          <p:cNvCxnSpPr>
            <a:cxnSpLocks/>
          </p:cNvCxnSpPr>
          <p:nvPr/>
        </p:nvCxnSpPr>
        <p:spPr>
          <a:xfrm>
            <a:off x="609600" y="6353175"/>
            <a:ext cx="10972800" cy="0"/>
          </a:xfrm>
          <a:prstGeom prst="straightConnector1">
            <a:avLst/>
          </a:prstGeom>
          <a:noFill/>
          <a:ln w="9525" cap="flat" cmpd="sng">
            <a:solidFill>
              <a:schemeClr val="accent2"/>
            </a:solidFill>
            <a:prstDash val="dash"/>
            <a:round/>
            <a:headEnd type="none" w="sm" len="sm"/>
            <a:tailEnd type="none" w="sm" len="sm"/>
          </a:ln>
        </p:spPr>
      </p:cxnSp>
      <p:sp>
        <p:nvSpPr>
          <p:cNvPr id="1048833" name="Google Shape;163;p45"/>
          <p:cNvSpPr/>
          <p:nvPr/>
        </p:nvSpPr>
        <p:spPr>
          <a:xfrm rot="5400000">
            <a:off x="590609" y="6447423"/>
            <a:ext cx="190849" cy="160419"/>
          </a:xfrm>
          <a:prstGeom prst="triangle">
            <a:avLst>
              <a:gd name="adj" fmla="val 50000"/>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a:ea typeface="Gill Sans"/>
              <a:cs typeface="Gill Sans"/>
              <a:sym typeface="Gill Sans"/>
            </a:endParaRPr>
          </a:p>
        </p:txBody>
      </p:sp>
      <p:sp>
        <p:nvSpPr>
          <p:cNvPr id="1048834" name="Google Shape;164;p45"/>
          <p:cNvSpPr/>
          <p:nvPr/>
        </p:nvSpPr>
        <p:spPr>
          <a:xfrm>
            <a:off x="609600" y="500856"/>
            <a:ext cx="243840" cy="6858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a:ea typeface="Gill Sans"/>
              <a:cs typeface="Gill Sans"/>
              <a:sym typeface="Gill Sans"/>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65"/>
        <p:cNvGrpSpPr/>
        <p:nvPr/>
      </p:nvGrpSpPr>
      <p:grpSpPr>
        <a:xfrm>
          <a:off x="0" y="0"/>
          <a:ext cx="0" cy="0"/>
          <a:chOff x="0" y="0"/>
          <a:chExt cx="0" cy="0"/>
        </a:xfrm>
      </p:grpSpPr>
      <p:sp>
        <p:nvSpPr>
          <p:cNvPr id="1048835" name="Google Shape;166;p46"/>
          <p:cNvSpPr txBox="1">
            <a:spLocks noGrp="1"/>
          </p:cNvSpPr>
          <p:nvPr>
            <p:ph type="title"/>
          </p:nvPr>
        </p:nvSpPr>
        <p:spPr>
          <a:xfrm>
            <a:off x="609600" y="152400"/>
            <a:ext cx="10972800" cy="99060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2"/>
              </a:buClr>
              <a:buSzPts val="1800"/>
              <a:buNone/>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a:p>
        </p:txBody>
      </p:sp>
      <p:sp>
        <p:nvSpPr>
          <p:cNvPr id="1048836" name="Google Shape;167;p46"/>
          <p:cNvSpPr txBox="1">
            <a:spLocks noGrp="1"/>
          </p:cNvSpPr>
          <p:nvPr>
            <p:ph type="body" idx="1"/>
          </p:nvPr>
        </p:nvSpPr>
        <p:spPr>
          <a:xfrm rot="5400000">
            <a:off x="3640836" y="-1812036"/>
            <a:ext cx="4910328" cy="10972800"/>
          </a:xfrm>
          <a:prstGeom prst="rect">
            <a:avLst/>
          </a:prstGeom>
          <a:noFill/>
          <a:ln>
            <a:noFill/>
          </a:ln>
        </p:spPr>
        <p:txBody>
          <a:bodyPr spcFirstLastPara="1" wrap="square" lIns="91425" tIns="45700" rIns="91425" bIns="45700" anchor="t" anchorCtr="0">
            <a:normAutofit/>
          </a:bodyPr>
          <a:lstStyle>
            <a:lvl1pPr marL="457200" lvl="0" indent="-315468" algn="l">
              <a:spcBef>
                <a:spcPts val="600"/>
              </a:spcBef>
              <a:spcAft>
                <a:spcPts val="0"/>
              </a:spcAft>
              <a:buSzPts val="1368"/>
              <a:buChar char="?"/>
            </a:lvl1pPr>
            <a:lvl2pPr marL="914400" lvl="1" indent="-315468" algn="l">
              <a:spcBef>
                <a:spcPts val="500"/>
              </a:spcBef>
              <a:spcAft>
                <a:spcPts val="0"/>
              </a:spcAft>
              <a:buSzPts val="1368"/>
              <a:buChar char="?"/>
            </a:lvl2pPr>
            <a:lvl3pPr marL="1371600" lvl="2" indent="-315467" algn="l">
              <a:spcBef>
                <a:spcPts val="500"/>
              </a:spcBef>
              <a:spcAft>
                <a:spcPts val="0"/>
              </a:spcAft>
              <a:buSzPts val="1368"/>
              <a:buChar char="?"/>
            </a:lvl3pPr>
            <a:lvl4pPr marL="1828800" lvl="3" indent="-308610" algn="l">
              <a:spcBef>
                <a:spcPts val="400"/>
              </a:spcBef>
              <a:spcAft>
                <a:spcPts val="0"/>
              </a:spcAft>
              <a:buSzPts val="1260"/>
              <a:buChar char="◻"/>
            </a:lvl4pPr>
            <a:lvl5pPr marL="2286000" lvl="4" indent="-308610" algn="l">
              <a:spcBef>
                <a:spcPts val="300"/>
              </a:spcBef>
              <a:spcAft>
                <a:spcPts val="0"/>
              </a:spcAft>
              <a:buSzPts val="1260"/>
              <a:buChar char="◻"/>
            </a:lvl5pPr>
            <a:lvl6pPr marL="2743200" lvl="5" indent="-314325" algn="l">
              <a:spcBef>
                <a:spcPts val="300"/>
              </a:spcBef>
              <a:spcAft>
                <a:spcPts val="0"/>
              </a:spcAft>
              <a:buSzPts val="1350"/>
              <a:buChar char="?"/>
            </a:lvl6pPr>
            <a:lvl7pPr marL="3200400" lvl="6" indent="-314325" algn="l">
              <a:spcBef>
                <a:spcPts val="300"/>
              </a:spcBef>
              <a:spcAft>
                <a:spcPts val="0"/>
              </a:spcAft>
              <a:buSzPts val="1350"/>
              <a:buChar char="?"/>
            </a:lvl7pPr>
            <a:lvl8pPr marL="3657600" lvl="7" indent="-314325" algn="l">
              <a:spcBef>
                <a:spcPts val="300"/>
              </a:spcBef>
              <a:spcAft>
                <a:spcPts val="0"/>
              </a:spcAft>
              <a:buSzPts val="1350"/>
              <a:buChar char="?"/>
            </a:lvl8pPr>
            <a:lvl9pPr marL="4114800" lvl="8" indent="-314325" algn="l">
              <a:spcBef>
                <a:spcPts val="300"/>
              </a:spcBef>
              <a:spcAft>
                <a:spcPts val="0"/>
              </a:spcAft>
              <a:buSzPts val="1350"/>
              <a:buChar char="?"/>
            </a:lvl9pPr>
          </a:lstStyle>
          <a:p>
            <a:endParaRPr/>
          </a:p>
        </p:txBody>
      </p:sp>
      <p:sp>
        <p:nvSpPr>
          <p:cNvPr id="1048837" name="Google Shape;168;p46"/>
          <p:cNvSpPr txBox="1">
            <a:spLocks noGrp="1"/>
          </p:cNvSpPr>
          <p:nvPr>
            <p:ph type="dt" idx="10"/>
          </p:nvPr>
        </p:nvSpPr>
        <p:spPr>
          <a:xfrm>
            <a:off x="8534400" y="6356350"/>
            <a:ext cx="3052064" cy="36576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lvl1pPr>
            <a:lvl2pPr lvl="1" algn="l">
              <a:spcBef>
                <a:spcPts val="0"/>
              </a:spcBef>
              <a:spcAft>
                <a:spcPts val="0"/>
              </a:spcAft>
              <a:buSzPts val="1400"/>
              <a:buNone/>
            </a:lvl2pPr>
            <a:lvl3pPr lvl="2" algn="l">
              <a:spcBef>
                <a:spcPts val="0"/>
              </a:spcBef>
              <a:spcAft>
                <a:spcPts val="0"/>
              </a:spcAft>
              <a:buSzPts val="1400"/>
              <a:buNone/>
            </a:lvl3pPr>
            <a:lvl4pPr lvl="3" algn="l">
              <a:spcBef>
                <a:spcPts val="0"/>
              </a:spcBef>
              <a:spcAft>
                <a:spcPts val="0"/>
              </a:spcAft>
              <a:buSzPts val="1400"/>
              <a:buNone/>
            </a:lvl4pPr>
            <a:lvl5pPr lvl="4" algn="l">
              <a:spcBef>
                <a:spcPts val="0"/>
              </a:spcBef>
              <a:spcAft>
                <a:spcPts val="0"/>
              </a:spcAft>
              <a:buSzPts val="1400"/>
              <a:buNone/>
            </a:lvl5pPr>
            <a:lvl6pPr lvl="5" algn="l">
              <a:spcBef>
                <a:spcPts val="0"/>
              </a:spcBef>
              <a:spcAft>
                <a:spcPts val="0"/>
              </a:spcAft>
              <a:buSzPts val="1400"/>
              <a:buNone/>
            </a:lvl6pPr>
            <a:lvl7pPr lvl="6" algn="l">
              <a:spcBef>
                <a:spcPts val="0"/>
              </a:spcBef>
              <a:spcAft>
                <a:spcPts val="0"/>
              </a:spcAft>
              <a:buSzPts val="1400"/>
              <a:buNone/>
            </a:lvl7pPr>
            <a:lvl8pPr lvl="7" algn="l">
              <a:spcBef>
                <a:spcPts val="0"/>
              </a:spcBef>
              <a:spcAft>
                <a:spcPts val="0"/>
              </a:spcAft>
              <a:buSzPts val="1400"/>
              <a:buNone/>
            </a:lvl8pPr>
            <a:lvl9pPr lvl="8" algn="l">
              <a:spcBef>
                <a:spcPts val="0"/>
              </a:spcBef>
              <a:spcAft>
                <a:spcPts val="0"/>
              </a:spcAft>
              <a:buSzPts val="1400"/>
              <a:buNone/>
            </a:lvl9pPr>
          </a:lstStyle>
          <a:p>
            <a:endParaRPr/>
          </a:p>
        </p:txBody>
      </p:sp>
      <p:sp>
        <p:nvSpPr>
          <p:cNvPr id="1048838" name="Google Shape;169;p46"/>
          <p:cNvSpPr txBox="1">
            <a:spLocks noGrp="1"/>
          </p:cNvSpPr>
          <p:nvPr>
            <p:ph type="ftr" idx="11"/>
          </p:nvPr>
        </p:nvSpPr>
        <p:spPr>
          <a:xfrm>
            <a:off x="3864864" y="6356350"/>
            <a:ext cx="4673600" cy="365760"/>
          </a:xfrm>
          <a:prstGeom prst="rect">
            <a:avLst/>
          </a:prstGeom>
          <a:noFill/>
          <a:ln>
            <a:noFill/>
          </a:ln>
        </p:spPr>
        <p:txBody>
          <a:bodyPr spcFirstLastPara="1" wrap="square" lIns="91425" tIns="45700" rIns="91425" bIns="45700" anchor="t" anchorCtr="0">
            <a:noAutofit/>
          </a:bodyPr>
          <a:lstStyle>
            <a:lvl1pPr lvl="0" algn="r">
              <a:spcBef>
                <a:spcPts val="0"/>
              </a:spcBef>
              <a:spcAft>
                <a:spcPts val="0"/>
              </a:spcAft>
              <a:buSzPts val="1400"/>
              <a:buNone/>
            </a:lvl1pPr>
            <a:lvl2pPr lvl="1" algn="l">
              <a:spcBef>
                <a:spcPts val="0"/>
              </a:spcBef>
              <a:spcAft>
                <a:spcPts val="0"/>
              </a:spcAft>
              <a:buSzPts val="1400"/>
              <a:buNone/>
            </a:lvl2pPr>
            <a:lvl3pPr lvl="2" algn="l">
              <a:spcBef>
                <a:spcPts val="0"/>
              </a:spcBef>
              <a:spcAft>
                <a:spcPts val="0"/>
              </a:spcAft>
              <a:buSzPts val="1400"/>
              <a:buNone/>
            </a:lvl3pPr>
            <a:lvl4pPr lvl="3" algn="l">
              <a:spcBef>
                <a:spcPts val="0"/>
              </a:spcBef>
              <a:spcAft>
                <a:spcPts val="0"/>
              </a:spcAft>
              <a:buSzPts val="1400"/>
              <a:buNone/>
            </a:lvl4pPr>
            <a:lvl5pPr lvl="4" algn="l">
              <a:spcBef>
                <a:spcPts val="0"/>
              </a:spcBef>
              <a:spcAft>
                <a:spcPts val="0"/>
              </a:spcAft>
              <a:buSzPts val="1400"/>
              <a:buNone/>
            </a:lvl5pPr>
            <a:lvl6pPr lvl="5" algn="l">
              <a:spcBef>
                <a:spcPts val="0"/>
              </a:spcBef>
              <a:spcAft>
                <a:spcPts val="0"/>
              </a:spcAft>
              <a:buSzPts val="1400"/>
              <a:buNone/>
            </a:lvl6pPr>
            <a:lvl7pPr lvl="6" algn="l">
              <a:spcBef>
                <a:spcPts val="0"/>
              </a:spcBef>
              <a:spcAft>
                <a:spcPts val="0"/>
              </a:spcAft>
              <a:buSzPts val="1400"/>
              <a:buNone/>
            </a:lvl7pPr>
            <a:lvl8pPr lvl="7" algn="l">
              <a:spcBef>
                <a:spcPts val="0"/>
              </a:spcBef>
              <a:spcAft>
                <a:spcPts val="0"/>
              </a:spcAft>
              <a:buSzPts val="1400"/>
              <a:buNone/>
            </a:lvl8pPr>
            <a:lvl9pPr lvl="8" algn="l">
              <a:spcBef>
                <a:spcPts val="0"/>
              </a:spcBef>
              <a:spcAft>
                <a:spcPts val="0"/>
              </a:spcAft>
              <a:buSzPts val="1400"/>
              <a:buNone/>
            </a:lvl9pPr>
          </a:lstStyle>
          <a:p>
            <a:endParaRPr/>
          </a:p>
        </p:txBody>
      </p:sp>
      <p:sp>
        <p:nvSpPr>
          <p:cNvPr id="1048839" name="Google Shape;170;p46"/>
          <p:cNvSpPr txBox="1">
            <a:spLocks noGrp="1"/>
          </p:cNvSpPr>
          <p:nvPr>
            <p:ph type="sldNum" idx="12"/>
          </p:nvPr>
        </p:nvSpPr>
        <p:spPr>
          <a:xfrm>
            <a:off x="816864" y="6356350"/>
            <a:ext cx="2641600" cy="365760"/>
          </a:xfrm>
          <a:prstGeom prst="rect">
            <a:avLst/>
          </a:prstGeom>
          <a:noFill/>
          <a:ln>
            <a:noFill/>
          </a:ln>
        </p:spPr>
        <p:txBody>
          <a:bodyPr spcFirstLastPara="1" wrap="square" lIns="91425" tIns="45700" rIns="91425" bIns="45700" anchor="t" anchorCtr="0">
            <a:noAutofit/>
          </a:bodyPr>
          <a:lstStyle>
            <a:lvl1pPr marL="0" lvl="0" indent="0" algn="l">
              <a:spcBef>
                <a:spcPts val="0"/>
              </a:spcBef>
              <a:buNone/>
            </a:lvl1pPr>
            <a:lvl2pPr marL="0" lvl="1" indent="0" algn="l">
              <a:spcBef>
                <a:spcPts val="0"/>
              </a:spcBef>
              <a:buNone/>
            </a:lvl2pPr>
            <a:lvl3pPr marL="0" lvl="2" indent="0" algn="l">
              <a:spcBef>
                <a:spcPts val="0"/>
              </a:spcBef>
              <a:buNone/>
            </a:lvl3pPr>
            <a:lvl4pPr marL="0" lvl="3" indent="0" algn="l">
              <a:spcBef>
                <a:spcPts val="0"/>
              </a:spcBef>
              <a:buNone/>
            </a:lvl4pPr>
            <a:lvl5pPr marL="0" lvl="4" indent="0" algn="l">
              <a:spcBef>
                <a:spcPts val="0"/>
              </a:spcBef>
              <a:buNone/>
            </a:lvl5pPr>
            <a:lvl6pPr marL="0" lvl="5" indent="0" algn="l">
              <a:spcBef>
                <a:spcPts val="0"/>
              </a:spcBef>
              <a:buNone/>
            </a:lvl6pPr>
            <a:lvl7pPr marL="0" lvl="6" indent="0" algn="l">
              <a:spcBef>
                <a:spcPts val="0"/>
              </a:spcBef>
              <a:buNone/>
            </a:lvl7pPr>
            <a:lvl8pPr marL="0" lvl="7" indent="0" algn="l">
              <a:spcBef>
                <a:spcPts val="0"/>
              </a:spcBef>
              <a:buNone/>
            </a:lvl8pPr>
            <a:lvl9pPr marL="0" lvl="8" indent="0" algn="l">
              <a:spcBef>
                <a:spcPts val="0"/>
              </a:spcBef>
              <a:buNone/>
            </a:lvl9pPr>
          </a:lstStyle>
          <a:p>
            <a:pPr marL="0" lvl="0" indent="0" algn="l" rtl="0">
              <a:spcBef>
                <a:spcPts val="0"/>
              </a:spcBef>
              <a:spcAft>
                <a:spcPts val="0"/>
              </a:spcAft>
              <a:buNone/>
            </a:pPr>
            <a:fld id="{00000000-1234-1234-1234-123412341234}" type="slidenum">
              <a:rPr lang="en-IN"/>
              <a:t>‹#›</a:t>
            </a:fld>
            <a:endParaRPr lang="en-IN"/>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_TITLE_AND_VERTICAL_TEXT">
    <p:spTree>
      <p:nvGrpSpPr>
        <p:cNvPr id="1" name="Shape 171"/>
        <p:cNvGrpSpPr/>
        <p:nvPr/>
      </p:nvGrpSpPr>
      <p:grpSpPr>
        <a:xfrm>
          <a:off x="0" y="0"/>
          <a:ext cx="0" cy="0"/>
          <a:chOff x="0" y="0"/>
          <a:chExt cx="0" cy="0"/>
        </a:xfrm>
      </p:grpSpPr>
      <p:sp>
        <p:nvSpPr>
          <p:cNvPr id="1048840" name="Google Shape;172;p47"/>
          <p:cNvSpPr txBox="1">
            <a:spLocks noGrp="1"/>
          </p:cNvSpPr>
          <p:nvPr>
            <p:ph type="title"/>
          </p:nvPr>
        </p:nvSpPr>
        <p:spPr>
          <a:xfrm rot="5400000">
            <a:off x="7285038" y="1828802"/>
            <a:ext cx="5851525" cy="274320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2"/>
              </a:buClr>
              <a:buSzPts val="1800"/>
              <a:buNone/>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a:p>
        </p:txBody>
      </p:sp>
      <p:sp>
        <p:nvSpPr>
          <p:cNvPr id="1048841" name="Google Shape;173;p47"/>
          <p:cNvSpPr txBox="1">
            <a:spLocks noGrp="1"/>
          </p:cNvSpPr>
          <p:nvPr>
            <p:ph type="body" idx="1"/>
          </p:nvPr>
        </p:nvSpPr>
        <p:spPr>
          <a:xfrm rot="5400000">
            <a:off x="1697038" y="-812799"/>
            <a:ext cx="5851525" cy="8026400"/>
          </a:xfrm>
          <a:prstGeom prst="rect">
            <a:avLst/>
          </a:prstGeom>
          <a:noFill/>
          <a:ln>
            <a:noFill/>
          </a:ln>
        </p:spPr>
        <p:txBody>
          <a:bodyPr spcFirstLastPara="1" wrap="square" lIns="91425" tIns="45700" rIns="91425" bIns="45700" anchor="t" anchorCtr="0">
            <a:normAutofit/>
          </a:bodyPr>
          <a:lstStyle>
            <a:lvl1pPr marL="457200" lvl="0" indent="-315468" algn="l">
              <a:spcBef>
                <a:spcPts val="600"/>
              </a:spcBef>
              <a:spcAft>
                <a:spcPts val="0"/>
              </a:spcAft>
              <a:buSzPts val="1368"/>
              <a:buChar char="?"/>
            </a:lvl1pPr>
            <a:lvl2pPr marL="914400" lvl="1" indent="-315468" algn="l">
              <a:spcBef>
                <a:spcPts val="500"/>
              </a:spcBef>
              <a:spcAft>
                <a:spcPts val="0"/>
              </a:spcAft>
              <a:buSzPts val="1368"/>
              <a:buChar char="?"/>
            </a:lvl2pPr>
            <a:lvl3pPr marL="1371600" lvl="2" indent="-315467" algn="l">
              <a:spcBef>
                <a:spcPts val="500"/>
              </a:spcBef>
              <a:spcAft>
                <a:spcPts val="0"/>
              </a:spcAft>
              <a:buSzPts val="1368"/>
              <a:buChar char="?"/>
            </a:lvl3pPr>
            <a:lvl4pPr marL="1828800" lvl="3" indent="-308610" algn="l">
              <a:spcBef>
                <a:spcPts val="400"/>
              </a:spcBef>
              <a:spcAft>
                <a:spcPts val="0"/>
              </a:spcAft>
              <a:buSzPts val="1260"/>
              <a:buChar char="◻"/>
            </a:lvl4pPr>
            <a:lvl5pPr marL="2286000" lvl="4" indent="-308610" algn="l">
              <a:spcBef>
                <a:spcPts val="300"/>
              </a:spcBef>
              <a:spcAft>
                <a:spcPts val="0"/>
              </a:spcAft>
              <a:buSzPts val="1260"/>
              <a:buChar char="◻"/>
            </a:lvl5pPr>
            <a:lvl6pPr marL="2743200" lvl="5" indent="-314325" algn="l">
              <a:spcBef>
                <a:spcPts val="300"/>
              </a:spcBef>
              <a:spcAft>
                <a:spcPts val="0"/>
              </a:spcAft>
              <a:buSzPts val="1350"/>
              <a:buChar char="?"/>
            </a:lvl6pPr>
            <a:lvl7pPr marL="3200400" lvl="6" indent="-314325" algn="l">
              <a:spcBef>
                <a:spcPts val="300"/>
              </a:spcBef>
              <a:spcAft>
                <a:spcPts val="0"/>
              </a:spcAft>
              <a:buSzPts val="1350"/>
              <a:buChar char="?"/>
            </a:lvl7pPr>
            <a:lvl8pPr marL="3657600" lvl="7" indent="-314325" algn="l">
              <a:spcBef>
                <a:spcPts val="300"/>
              </a:spcBef>
              <a:spcAft>
                <a:spcPts val="0"/>
              </a:spcAft>
              <a:buSzPts val="1350"/>
              <a:buChar char="?"/>
            </a:lvl8pPr>
            <a:lvl9pPr marL="4114800" lvl="8" indent="-314325" algn="l">
              <a:spcBef>
                <a:spcPts val="300"/>
              </a:spcBef>
              <a:spcAft>
                <a:spcPts val="0"/>
              </a:spcAft>
              <a:buSzPts val="1350"/>
              <a:buChar char="?"/>
            </a:lvl9pPr>
          </a:lstStyle>
          <a:p>
            <a:endParaRPr/>
          </a:p>
        </p:txBody>
      </p:sp>
      <p:sp>
        <p:nvSpPr>
          <p:cNvPr id="1048842" name="Google Shape;174;p47"/>
          <p:cNvSpPr txBox="1">
            <a:spLocks noGrp="1"/>
          </p:cNvSpPr>
          <p:nvPr>
            <p:ph type="dt" idx="10"/>
          </p:nvPr>
        </p:nvSpPr>
        <p:spPr>
          <a:xfrm>
            <a:off x="8534400" y="6356350"/>
            <a:ext cx="3052064" cy="36576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lvl1pPr>
            <a:lvl2pPr lvl="1" algn="l">
              <a:spcBef>
                <a:spcPts val="0"/>
              </a:spcBef>
              <a:spcAft>
                <a:spcPts val="0"/>
              </a:spcAft>
              <a:buSzPts val="1400"/>
              <a:buNone/>
            </a:lvl2pPr>
            <a:lvl3pPr lvl="2" algn="l">
              <a:spcBef>
                <a:spcPts val="0"/>
              </a:spcBef>
              <a:spcAft>
                <a:spcPts val="0"/>
              </a:spcAft>
              <a:buSzPts val="1400"/>
              <a:buNone/>
            </a:lvl3pPr>
            <a:lvl4pPr lvl="3" algn="l">
              <a:spcBef>
                <a:spcPts val="0"/>
              </a:spcBef>
              <a:spcAft>
                <a:spcPts val="0"/>
              </a:spcAft>
              <a:buSzPts val="1400"/>
              <a:buNone/>
            </a:lvl4pPr>
            <a:lvl5pPr lvl="4" algn="l">
              <a:spcBef>
                <a:spcPts val="0"/>
              </a:spcBef>
              <a:spcAft>
                <a:spcPts val="0"/>
              </a:spcAft>
              <a:buSzPts val="1400"/>
              <a:buNone/>
            </a:lvl5pPr>
            <a:lvl6pPr lvl="5" algn="l">
              <a:spcBef>
                <a:spcPts val="0"/>
              </a:spcBef>
              <a:spcAft>
                <a:spcPts val="0"/>
              </a:spcAft>
              <a:buSzPts val="1400"/>
              <a:buNone/>
            </a:lvl6pPr>
            <a:lvl7pPr lvl="6" algn="l">
              <a:spcBef>
                <a:spcPts val="0"/>
              </a:spcBef>
              <a:spcAft>
                <a:spcPts val="0"/>
              </a:spcAft>
              <a:buSzPts val="1400"/>
              <a:buNone/>
            </a:lvl7pPr>
            <a:lvl8pPr lvl="7" algn="l">
              <a:spcBef>
                <a:spcPts val="0"/>
              </a:spcBef>
              <a:spcAft>
                <a:spcPts val="0"/>
              </a:spcAft>
              <a:buSzPts val="1400"/>
              <a:buNone/>
            </a:lvl8pPr>
            <a:lvl9pPr lvl="8" algn="l">
              <a:spcBef>
                <a:spcPts val="0"/>
              </a:spcBef>
              <a:spcAft>
                <a:spcPts val="0"/>
              </a:spcAft>
              <a:buSzPts val="1400"/>
              <a:buNone/>
            </a:lvl9pPr>
          </a:lstStyle>
          <a:p>
            <a:endParaRPr/>
          </a:p>
        </p:txBody>
      </p:sp>
      <p:sp>
        <p:nvSpPr>
          <p:cNvPr id="1048843" name="Google Shape;175;p47"/>
          <p:cNvSpPr txBox="1">
            <a:spLocks noGrp="1"/>
          </p:cNvSpPr>
          <p:nvPr>
            <p:ph type="ftr" idx="11"/>
          </p:nvPr>
        </p:nvSpPr>
        <p:spPr>
          <a:xfrm>
            <a:off x="3864864" y="6356350"/>
            <a:ext cx="4673600" cy="365760"/>
          </a:xfrm>
          <a:prstGeom prst="rect">
            <a:avLst/>
          </a:prstGeom>
          <a:noFill/>
          <a:ln>
            <a:noFill/>
          </a:ln>
        </p:spPr>
        <p:txBody>
          <a:bodyPr spcFirstLastPara="1" wrap="square" lIns="91425" tIns="45700" rIns="91425" bIns="45700" anchor="t" anchorCtr="0">
            <a:noAutofit/>
          </a:bodyPr>
          <a:lstStyle>
            <a:lvl1pPr lvl="0" algn="r">
              <a:spcBef>
                <a:spcPts val="0"/>
              </a:spcBef>
              <a:spcAft>
                <a:spcPts val="0"/>
              </a:spcAft>
              <a:buSzPts val="1400"/>
              <a:buNone/>
            </a:lvl1pPr>
            <a:lvl2pPr lvl="1" algn="l">
              <a:spcBef>
                <a:spcPts val="0"/>
              </a:spcBef>
              <a:spcAft>
                <a:spcPts val="0"/>
              </a:spcAft>
              <a:buSzPts val="1400"/>
              <a:buNone/>
            </a:lvl2pPr>
            <a:lvl3pPr lvl="2" algn="l">
              <a:spcBef>
                <a:spcPts val="0"/>
              </a:spcBef>
              <a:spcAft>
                <a:spcPts val="0"/>
              </a:spcAft>
              <a:buSzPts val="1400"/>
              <a:buNone/>
            </a:lvl3pPr>
            <a:lvl4pPr lvl="3" algn="l">
              <a:spcBef>
                <a:spcPts val="0"/>
              </a:spcBef>
              <a:spcAft>
                <a:spcPts val="0"/>
              </a:spcAft>
              <a:buSzPts val="1400"/>
              <a:buNone/>
            </a:lvl4pPr>
            <a:lvl5pPr lvl="4" algn="l">
              <a:spcBef>
                <a:spcPts val="0"/>
              </a:spcBef>
              <a:spcAft>
                <a:spcPts val="0"/>
              </a:spcAft>
              <a:buSzPts val="1400"/>
              <a:buNone/>
            </a:lvl5pPr>
            <a:lvl6pPr lvl="5" algn="l">
              <a:spcBef>
                <a:spcPts val="0"/>
              </a:spcBef>
              <a:spcAft>
                <a:spcPts val="0"/>
              </a:spcAft>
              <a:buSzPts val="1400"/>
              <a:buNone/>
            </a:lvl6pPr>
            <a:lvl7pPr lvl="6" algn="l">
              <a:spcBef>
                <a:spcPts val="0"/>
              </a:spcBef>
              <a:spcAft>
                <a:spcPts val="0"/>
              </a:spcAft>
              <a:buSzPts val="1400"/>
              <a:buNone/>
            </a:lvl7pPr>
            <a:lvl8pPr lvl="7" algn="l">
              <a:spcBef>
                <a:spcPts val="0"/>
              </a:spcBef>
              <a:spcAft>
                <a:spcPts val="0"/>
              </a:spcAft>
              <a:buSzPts val="1400"/>
              <a:buNone/>
            </a:lvl8pPr>
            <a:lvl9pPr lvl="8" algn="l">
              <a:spcBef>
                <a:spcPts val="0"/>
              </a:spcBef>
              <a:spcAft>
                <a:spcPts val="0"/>
              </a:spcAft>
              <a:buSzPts val="1400"/>
              <a:buNone/>
            </a:lvl9pPr>
          </a:lstStyle>
          <a:p>
            <a:endParaRPr/>
          </a:p>
        </p:txBody>
      </p:sp>
      <p:sp>
        <p:nvSpPr>
          <p:cNvPr id="1048844" name="Google Shape;176;p47"/>
          <p:cNvSpPr txBox="1">
            <a:spLocks noGrp="1"/>
          </p:cNvSpPr>
          <p:nvPr>
            <p:ph type="sldNum" idx="12"/>
          </p:nvPr>
        </p:nvSpPr>
        <p:spPr>
          <a:xfrm>
            <a:off x="816864" y="6356350"/>
            <a:ext cx="2641600" cy="365760"/>
          </a:xfrm>
          <a:prstGeom prst="rect">
            <a:avLst/>
          </a:prstGeom>
          <a:noFill/>
          <a:ln>
            <a:noFill/>
          </a:ln>
        </p:spPr>
        <p:txBody>
          <a:bodyPr spcFirstLastPara="1" wrap="square" lIns="91425" tIns="45700" rIns="91425" bIns="45700" anchor="t" anchorCtr="0">
            <a:noAutofit/>
          </a:bodyPr>
          <a:lstStyle>
            <a:lvl1pPr marL="0" lvl="0" indent="0" algn="l">
              <a:spcBef>
                <a:spcPts val="0"/>
              </a:spcBef>
              <a:buNone/>
            </a:lvl1pPr>
            <a:lvl2pPr marL="0" lvl="1" indent="0" algn="l">
              <a:spcBef>
                <a:spcPts val="0"/>
              </a:spcBef>
              <a:buNone/>
            </a:lvl2pPr>
            <a:lvl3pPr marL="0" lvl="2" indent="0" algn="l">
              <a:spcBef>
                <a:spcPts val="0"/>
              </a:spcBef>
              <a:buNone/>
            </a:lvl3pPr>
            <a:lvl4pPr marL="0" lvl="3" indent="0" algn="l">
              <a:spcBef>
                <a:spcPts val="0"/>
              </a:spcBef>
              <a:buNone/>
            </a:lvl4pPr>
            <a:lvl5pPr marL="0" lvl="4" indent="0" algn="l">
              <a:spcBef>
                <a:spcPts val="0"/>
              </a:spcBef>
              <a:buNone/>
            </a:lvl5pPr>
            <a:lvl6pPr marL="0" lvl="5" indent="0" algn="l">
              <a:spcBef>
                <a:spcPts val="0"/>
              </a:spcBef>
              <a:buNone/>
            </a:lvl6pPr>
            <a:lvl7pPr marL="0" lvl="6" indent="0" algn="l">
              <a:spcBef>
                <a:spcPts val="0"/>
              </a:spcBef>
              <a:buNone/>
            </a:lvl7pPr>
            <a:lvl8pPr marL="0" lvl="7" indent="0" algn="l">
              <a:spcBef>
                <a:spcPts val="0"/>
              </a:spcBef>
              <a:buNone/>
            </a:lvl8pPr>
            <a:lvl9pPr marL="0" lvl="8" indent="0" algn="l">
              <a:spcBef>
                <a:spcPts val="0"/>
              </a:spcBef>
              <a:buNone/>
            </a:lvl9pPr>
          </a:lstStyle>
          <a:p>
            <a:pPr marL="0" lvl="0" indent="0" algn="l" rtl="0">
              <a:spcBef>
                <a:spcPts val="0"/>
              </a:spcBef>
              <a:spcAft>
                <a:spcPts val="0"/>
              </a:spcAft>
              <a:buNone/>
            </a:pPr>
            <a:fld id="{00000000-1234-1234-1234-123412341234}" type="slidenum">
              <a:rPr lang="en-IN"/>
              <a:t>‹#›</a:t>
            </a:fld>
            <a:endParaRPr lang="en-IN"/>
          </a:p>
        </p:txBody>
      </p:sp>
      <p:cxnSp>
        <p:nvCxnSpPr>
          <p:cNvPr id="3145732" name="Google Shape;177;p47"/>
          <p:cNvCxnSpPr>
            <a:cxnSpLocks/>
          </p:cNvCxnSpPr>
          <p:nvPr/>
        </p:nvCxnSpPr>
        <p:spPr>
          <a:xfrm>
            <a:off x="609600" y="6353175"/>
            <a:ext cx="10972800" cy="0"/>
          </a:xfrm>
          <a:prstGeom prst="straightConnector1">
            <a:avLst/>
          </a:prstGeom>
          <a:noFill/>
          <a:ln w="9525" cap="flat" cmpd="sng">
            <a:solidFill>
              <a:schemeClr val="accent2"/>
            </a:solidFill>
            <a:prstDash val="dash"/>
            <a:round/>
            <a:headEnd type="none" w="sm" len="sm"/>
            <a:tailEnd type="none" w="sm" len="sm"/>
          </a:ln>
        </p:spPr>
      </p:cxnSp>
      <p:sp>
        <p:nvSpPr>
          <p:cNvPr id="1048845" name="Google Shape;178;p47"/>
          <p:cNvSpPr/>
          <p:nvPr/>
        </p:nvSpPr>
        <p:spPr>
          <a:xfrm rot="5400000">
            <a:off x="590609" y="6447423"/>
            <a:ext cx="190849" cy="160419"/>
          </a:xfrm>
          <a:prstGeom prst="triangle">
            <a:avLst>
              <a:gd name="adj" fmla="val 50000"/>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a:ea typeface="Gill Sans"/>
              <a:cs typeface="Gill Sans"/>
              <a:sym typeface="Gill Sans"/>
            </a:endParaRPr>
          </a:p>
        </p:txBody>
      </p:sp>
      <p:cxnSp>
        <p:nvCxnSpPr>
          <p:cNvPr id="3145733" name="Google Shape;179;p47"/>
          <p:cNvCxnSpPr>
            <a:cxnSpLocks/>
          </p:cNvCxnSpPr>
          <p:nvPr/>
        </p:nvCxnSpPr>
        <p:spPr>
          <a:xfrm rot="5400000">
            <a:off x="5814836" y="3201952"/>
            <a:ext cx="5852160" cy="0"/>
          </a:xfrm>
          <a:prstGeom prst="straightConnector1">
            <a:avLst/>
          </a:prstGeom>
          <a:noFill/>
          <a:ln w="9525" cap="flat" cmpd="sng">
            <a:solidFill>
              <a:schemeClr val="accent2"/>
            </a:solidFill>
            <a:prstDash val="dash"/>
            <a:round/>
            <a:headEnd type="none" w="sm" len="sm"/>
            <a:tailEnd type="none" w="sm" len="sm"/>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5"/>
        <p:cNvGrpSpPr/>
        <p:nvPr/>
      </p:nvGrpSpPr>
      <p:grpSpPr>
        <a:xfrm>
          <a:off x="0" y="0"/>
          <a:ext cx="0" cy="0"/>
          <a:chOff x="0" y="0"/>
          <a:chExt cx="0" cy="0"/>
        </a:xfrm>
      </p:grpSpPr>
      <p:sp>
        <p:nvSpPr>
          <p:cNvPr id="1048908" name="Google Shape;26;p2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a:p>
        </p:txBody>
      </p:sp>
      <p:sp>
        <p:nvSpPr>
          <p:cNvPr id="1048909" name="Google Shape;27;p29"/>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lvl1pPr>
            <a:lvl2pPr marL="914400" lvl="1" indent="-342900" algn="l">
              <a:lnSpc>
                <a:spcPct val="90000"/>
              </a:lnSpc>
              <a:spcBef>
                <a:spcPts val="500"/>
              </a:spcBef>
              <a:spcAft>
                <a:spcPts val="0"/>
              </a:spcAft>
              <a:buClr>
                <a:schemeClr val="dk1"/>
              </a:buClr>
              <a:buSzPts val="1800"/>
              <a:buChar char="•"/>
            </a:lvl2pPr>
            <a:lvl3pPr marL="1371600" lvl="2" indent="-342900" algn="l">
              <a:lnSpc>
                <a:spcPct val="90000"/>
              </a:lnSpc>
              <a:spcBef>
                <a:spcPts val="500"/>
              </a:spcBef>
              <a:spcAft>
                <a:spcPts val="0"/>
              </a:spcAft>
              <a:buClr>
                <a:schemeClr val="dk1"/>
              </a:buClr>
              <a:buSzPts val="1800"/>
              <a:buChar char="•"/>
            </a:lvl3pPr>
            <a:lvl4pPr marL="1828800" lvl="3" indent="-342900" algn="l">
              <a:lnSpc>
                <a:spcPct val="90000"/>
              </a:lnSpc>
              <a:spcBef>
                <a:spcPts val="500"/>
              </a:spcBef>
              <a:spcAft>
                <a:spcPts val="0"/>
              </a:spcAft>
              <a:buClr>
                <a:schemeClr val="dk1"/>
              </a:buClr>
              <a:buSzPts val="1800"/>
              <a:buChar char="•"/>
            </a:lvl4pPr>
            <a:lvl5pPr marL="2286000" lvl="4" indent="-342900" algn="l">
              <a:lnSpc>
                <a:spcPct val="90000"/>
              </a:lnSpc>
              <a:spcBef>
                <a:spcPts val="500"/>
              </a:spcBef>
              <a:spcAft>
                <a:spcPts val="0"/>
              </a:spcAft>
              <a:buClr>
                <a:schemeClr val="dk1"/>
              </a:buClr>
              <a:buSzPts val="1800"/>
              <a:buChar char="•"/>
            </a:lvl5pPr>
            <a:lvl6pPr marL="2743200" lvl="5" indent="-342900" algn="l">
              <a:lnSpc>
                <a:spcPct val="90000"/>
              </a:lnSpc>
              <a:spcBef>
                <a:spcPts val="500"/>
              </a:spcBef>
              <a:spcAft>
                <a:spcPts val="0"/>
              </a:spcAft>
              <a:buClr>
                <a:schemeClr val="dk1"/>
              </a:buClr>
              <a:buSzPts val="1800"/>
              <a:buChar char="•"/>
            </a:lvl6pPr>
            <a:lvl7pPr marL="3200400" lvl="6" indent="-342900" algn="l">
              <a:lnSpc>
                <a:spcPct val="90000"/>
              </a:lnSpc>
              <a:spcBef>
                <a:spcPts val="500"/>
              </a:spcBef>
              <a:spcAft>
                <a:spcPts val="0"/>
              </a:spcAft>
              <a:buClr>
                <a:schemeClr val="dk1"/>
              </a:buClr>
              <a:buSzPts val="1800"/>
              <a:buChar char="•"/>
            </a:lvl7pPr>
            <a:lvl8pPr marL="3657600" lvl="7" indent="-342900" algn="l">
              <a:lnSpc>
                <a:spcPct val="90000"/>
              </a:lnSpc>
              <a:spcBef>
                <a:spcPts val="500"/>
              </a:spcBef>
              <a:spcAft>
                <a:spcPts val="0"/>
              </a:spcAft>
              <a:buClr>
                <a:schemeClr val="dk1"/>
              </a:buClr>
              <a:buSzPts val="1800"/>
              <a:buChar char="•"/>
            </a:lvl8pPr>
            <a:lvl9pPr marL="4114800" lvl="8" indent="-342900" algn="l">
              <a:lnSpc>
                <a:spcPct val="90000"/>
              </a:lnSpc>
              <a:spcBef>
                <a:spcPts val="500"/>
              </a:spcBef>
              <a:spcAft>
                <a:spcPts val="0"/>
              </a:spcAft>
              <a:buClr>
                <a:schemeClr val="dk1"/>
              </a:buClr>
              <a:buSzPts val="1800"/>
              <a:buChar char="•"/>
            </a:lvl9pPr>
          </a:lstStyle>
          <a:p>
            <a:endParaRPr/>
          </a:p>
        </p:txBody>
      </p:sp>
      <p:sp>
        <p:nvSpPr>
          <p:cNvPr id="1048910" name="Google Shape;28;p2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lvl1pPr>
            <a:lvl2pPr lvl="1" algn="l">
              <a:spcBef>
                <a:spcPts val="0"/>
              </a:spcBef>
              <a:spcAft>
                <a:spcPts val="0"/>
              </a:spcAft>
              <a:buSzPts val="1400"/>
              <a:buNone/>
            </a:lvl2pPr>
            <a:lvl3pPr lvl="2" algn="l">
              <a:spcBef>
                <a:spcPts val="0"/>
              </a:spcBef>
              <a:spcAft>
                <a:spcPts val="0"/>
              </a:spcAft>
              <a:buSzPts val="1400"/>
              <a:buNone/>
            </a:lvl3pPr>
            <a:lvl4pPr lvl="3" algn="l">
              <a:spcBef>
                <a:spcPts val="0"/>
              </a:spcBef>
              <a:spcAft>
                <a:spcPts val="0"/>
              </a:spcAft>
              <a:buSzPts val="1400"/>
              <a:buNone/>
            </a:lvl4pPr>
            <a:lvl5pPr lvl="4" algn="l">
              <a:spcBef>
                <a:spcPts val="0"/>
              </a:spcBef>
              <a:spcAft>
                <a:spcPts val="0"/>
              </a:spcAft>
              <a:buSzPts val="1400"/>
              <a:buNone/>
            </a:lvl5pPr>
            <a:lvl6pPr lvl="5" algn="l">
              <a:spcBef>
                <a:spcPts val="0"/>
              </a:spcBef>
              <a:spcAft>
                <a:spcPts val="0"/>
              </a:spcAft>
              <a:buSzPts val="1400"/>
              <a:buNone/>
            </a:lvl6pPr>
            <a:lvl7pPr lvl="6" algn="l">
              <a:spcBef>
                <a:spcPts val="0"/>
              </a:spcBef>
              <a:spcAft>
                <a:spcPts val="0"/>
              </a:spcAft>
              <a:buSzPts val="1400"/>
              <a:buNone/>
            </a:lvl7pPr>
            <a:lvl8pPr lvl="7" algn="l">
              <a:spcBef>
                <a:spcPts val="0"/>
              </a:spcBef>
              <a:spcAft>
                <a:spcPts val="0"/>
              </a:spcAft>
              <a:buSzPts val="1400"/>
              <a:buNone/>
            </a:lvl8pPr>
            <a:lvl9pPr lvl="8" algn="l">
              <a:spcBef>
                <a:spcPts val="0"/>
              </a:spcBef>
              <a:spcAft>
                <a:spcPts val="0"/>
              </a:spcAft>
              <a:buSzPts val="1400"/>
              <a:buNone/>
            </a:lvl9pPr>
          </a:lstStyle>
          <a:p>
            <a:endParaRPr/>
          </a:p>
        </p:txBody>
      </p:sp>
      <p:sp>
        <p:nvSpPr>
          <p:cNvPr id="1048911" name="Google Shape;29;p2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lvl1pPr>
            <a:lvl2pPr lvl="1" algn="l">
              <a:spcBef>
                <a:spcPts val="0"/>
              </a:spcBef>
              <a:spcAft>
                <a:spcPts val="0"/>
              </a:spcAft>
              <a:buSzPts val="1400"/>
              <a:buNone/>
            </a:lvl2pPr>
            <a:lvl3pPr lvl="2" algn="l">
              <a:spcBef>
                <a:spcPts val="0"/>
              </a:spcBef>
              <a:spcAft>
                <a:spcPts val="0"/>
              </a:spcAft>
              <a:buSzPts val="1400"/>
              <a:buNone/>
            </a:lvl3pPr>
            <a:lvl4pPr lvl="3" algn="l">
              <a:spcBef>
                <a:spcPts val="0"/>
              </a:spcBef>
              <a:spcAft>
                <a:spcPts val="0"/>
              </a:spcAft>
              <a:buSzPts val="1400"/>
              <a:buNone/>
            </a:lvl4pPr>
            <a:lvl5pPr lvl="4" algn="l">
              <a:spcBef>
                <a:spcPts val="0"/>
              </a:spcBef>
              <a:spcAft>
                <a:spcPts val="0"/>
              </a:spcAft>
              <a:buSzPts val="1400"/>
              <a:buNone/>
            </a:lvl5pPr>
            <a:lvl6pPr lvl="5" algn="l">
              <a:spcBef>
                <a:spcPts val="0"/>
              </a:spcBef>
              <a:spcAft>
                <a:spcPts val="0"/>
              </a:spcAft>
              <a:buSzPts val="1400"/>
              <a:buNone/>
            </a:lvl6pPr>
            <a:lvl7pPr lvl="6" algn="l">
              <a:spcBef>
                <a:spcPts val="0"/>
              </a:spcBef>
              <a:spcAft>
                <a:spcPts val="0"/>
              </a:spcAft>
              <a:buSzPts val="1400"/>
              <a:buNone/>
            </a:lvl7pPr>
            <a:lvl8pPr lvl="7" algn="l">
              <a:spcBef>
                <a:spcPts val="0"/>
              </a:spcBef>
              <a:spcAft>
                <a:spcPts val="0"/>
              </a:spcAft>
              <a:buSzPts val="1400"/>
              <a:buNone/>
            </a:lvl8pPr>
            <a:lvl9pPr lvl="8" algn="l">
              <a:spcBef>
                <a:spcPts val="0"/>
              </a:spcBef>
              <a:spcAft>
                <a:spcPts val="0"/>
              </a:spcAft>
              <a:buSzPts val="1400"/>
              <a:buNone/>
            </a:lvl9pPr>
          </a:lstStyle>
          <a:p>
            <a:endParaRPr/>
          </a:p>
        </p:txBody>
      </p:sp>
      <p:sp>
        <p:nvSpPr>
          <p:cNvPr id="1048912" name="Google Shape;30;p2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lvl1pPr>
            <a:lvl2pPr marL="0" lvl="1" indent="0" algn="r">
              <a:spcBef>
                <a:spcPts val="0"/>
              </a:spcBef>
              <a:buNone/>
            </a:lvl2pPr>
            <a:lvl3pPr marL="0" lvl="2" indent="0" algn="r">
              <a:spcBef>
                <a:spcPts val="0"/>
              </a:spcBef>
              <a:buNone/>
            </a:lvl3pPr>
            <a:lvl4pPr marL="0" lvl="3" indent="0" algn="r">
              <a:spcBef>
                <a:spcPts val="0"/>
              </a:spcBef>
              <a:buNone/>
            </a:lvl4pPr>
            <a:lvl5pPr marL="0" lvl="4" indent="0" algn="r">
              <a:spcBef>
                <a:spcPts val="0"/>
              </a:spcBef>
              <a:buNone/>
            </a:lvl5pPr>
            <a:lvl6pPr marL="0" lvl="5" indent="0" algn="r">
              <a:spcBef>
                <a:spcPts val="0"/>
              </a:spcBef>
              <a:buNone/>
            </a:lvl6pPr>
            <a:lvl7pPr marL="0" lvl="6" indent="0" algn="r">
              <a:spcBef>
                <a:spcPts val="0"/>
              </a:spcBef>
              <a:buNone/>
            </a:lvl7pPr>
            <a:lvl8pPr marL="0" lvl="7" indent="0" algn="r">
              <a:spcBef>
                <a:spcPts val="0"/>
              </a:spcBef>
              <a:buNone/>
            </a:lvl8pPr>
            <a:lvl9pPr marL="0" lvl="8" indent="0" algn="r">
              <a:spcBef>
                <a:spcPts val="0"/>
              </a:spcBef>
              <a:buNone/>
            </a:lvl9pPr>
          </a:lstStyle>
          <a:p>
            <a:pPr marL="0" lvl="0" indent="0" algn="r" rtl="0">
              <a:spcBef>
                <a:spcPts val="0"/>
              </a:spcBef>
              <a:spcAft>
                <a:spcPts val="0"/>
              </a:spcAft>
              <a:buNone/>
            </a:pPr>
            <a:fld id="{00000000-1234-1234-1234-123412341234}" type="slidenum">
              <a:rPr lang="en-IN"/>
              <a:t>‹#›</a:t>
            </a:fld>
            <a:endParaRPr lang="en-I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1"/>
        <p:cNvGrpSpPr/>
        <p:nvPr/>
      </p:nvGrpSpPr>
      <p:grpSpPr>
        <a:xfrm>
          <a:off x="0" y="0"/>
          <a:ext cx="0" cy="0"/>
          <a:chOff x="0" y="0"/>
          <a:chExt cx="0" cy="0"/>
        </a:xfrm>
      </p:grpSpPr>
      <p:sp>
        <p:nvSpPr>
          <p:cNvPr id="1048913" name="Google Shape;32;p30"/>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a:p>
        </p:txBody>
      </p:sp>
      <p:sp>
        <p:nvSpPr>
          <p:cNvPr id="1048914" name="Google Shape;33;p30"/>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1048915" name="Google Shape;34;p3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lvl1pPr>
            <a:lvl2pPr lvl="1" algn="l">
              <a:spcBef>
                <a:spcPts val="0"/>
              </a:spcBef>
              <a:spcAft>
                <a:spcPts val="0"/>
              </a:spcAft>
              <a:buSzPts val="1400"/>
              <a:buNone/>
            </a:lvl2pPr>
            <a:lvl3pPr lvl="2" algn="l">
              <a:spcBef>
                <a:spcPts val="0"/>
              </a:spcBef>
              <a:spcAft>
                <a:spcPts val="0"/>
              </a:spcAft>
              <a:buSzPts val="1400"/>
              <a:buNone/>
            </a:lvl3pPr>
            <a:lvl4pPr lvl="3" algn="l">
              <a:spcBef>
                <a:spcPts val="0"/>
              </a:spcBef>
              <a:spcAft>
                <a:spcPts val="0"/>
              </a:spcAft>
              <a:buSzPts val="1400"/>
              <a:buNone/>
            </a:lvl4pPr>
            <a:lvl5pPr lvl="4" algn="l">
              <a:spcBef>
                <a:spcPts val="0"/>
              </a:spcBef>
              <a:spcAft>
                <a:spcPts val="0"/>
              </a:spcAft>
              <a:buSzPts val="1400"/>
              <a:buNone/>
            </a:lvl5pPr>
            <a:lvl6pPr lvl="5" algn="l">
              <a:spcBef>
                <a:spcPts val="0"/>
              </a:spcBef>
              <a:spcAft>
                <a:spcPts val="0"/>
              </a:spcAft>
              <a:buSzPts val="1400"/>
              <a:buNone/>
            </a:lvl6pPr>
            <a:lvl7pPr lvl="6" algn="l">
              <a:spcBef>
                <a:spcPts val="0"/>
              </a:spcBef>
              <a:spcAft>
                <a:spcPts val="0"/>
              </a:spcAft>
              <a:buSzPts val="1400"/>
              <a:buNone/>
            </a:lvl7pPr>
            <a:lvl8pPr lvl="7" algn="l">
              <a:spcBef>
                <a:spcPts val="0"/>
              </a:spcBef>
              <a:spcAft>
                <a:spcPts val="0"/>
              </a:spcAft>
              <a:buSzPts val="1400"/>
              <a:buNone/>
            </a:lvl8pPr>
            <a:lvl9pPr lvl="8" algn="l">
              <a:spcBef>
                <a:spcPts val="0"/>
              </a:spcBef>
              <a:spcAft>
                <a:spcPts val="0"/>
              </a:spcAft>
              <a:buSzPts val="1400"/>
              <a:buNone/>
            </a:lvl9pPr>
          </a:lstStyle>
          <a:p>
            <a:endParaRPr/>
          </a:p>
        </p:txBody>
      </p:sp>
      <p:sp>
        <p:nvSpPr>
          <p:cNvPr id="1048916" name="Google Shape;35;p3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lvl1pPr>
            <a:lvl2pPr lvl="1" algn="l">
              <a:spcBef>
                <a:spcPts val="0"/>
              </a:spcBef>
              <a:spcAft>
                <a:spcPts val="0"/>
              </a:spcAft>
              <a:buSzPts val="1400"/>
              <a:buNone/>
            </a:lvl2pPr>
            <a:lvl3pPr lvl="2" algn="l">
              <a:spcBef>
                <a:spcPts val="0"/>
              </a:spcBef>
              <a:spcAft>
                <a:spcPts val="0"/>
              </a:spcAft>
              <a:buSzPts val="1400"/>
              <a:buNone/>
            </a:lvl3pPr>
            <a:lvl4pPr lvl="3" algn="l">
              <a:spcBef>
                <a:spcPts val="0"/>
              </a:spcBef>
              <a:spcAft>
                <a:spcPts val="0"/>
              </a:spcAft>
              <a:buSzPts val="1400"/>
              <a:buNone/>
            </a:lvl4pPr>
            <a:lvl5pPr lvl="4" algn="l">
              <a:spcBef>
                <a:spcPts val="0"/>
              </a:spcBef>
              <a:spcAft>
                <a:spcPts val="0"/>
              </a:spcAft>
              <a:buSzPts val="1400"/>
              <a:buNone/>
            </a:lvl5pPr>
            <a:lvl6pPr lvl="5" algn="l">
              <a:spcBef>
                <a:spcPts val="0"/>
              </a:spcBef>
              <a:spcAft>
                <a:spcPts val="0"/>
              </a:spcAft>
              <a:buSzPts val="1400"/>
              <a:buNone/>
            </a:lvl6pPr>
            <a:lvl7pPr lvl="6" algn="l">
              <a:spcBef>
                <a:spcPts val="0"/>
              </a:spcBef>
              <a:spcAft>
                <a:spcPts val="0"/>
              </a:spcAft>
              <a:buSzPts val="1400"/>
              <a:buNone/>
            </a:lvl7pPr>
            <a:lvl8pPr lvl="7" algn="l">
              <a:spcBef>
                <a:spcPts val="0"/>
              </a:spcBef>
              <a:spcAft>
                <a:spcPts val="0"/>
              </a:spcAft>
              <a:buSzPts val="1400"/>
              <a:buNone/>
            </a:lvl8pPr>
            <a:lvl9pPr lvl="8" algn="l">
              <a:spcBef>
                <a:spcPts val="0"/>
              </a:spcBef>
              <a:spcAft>
                <a:spcPts val="0"/>
              </a:spcAft>
              <a:buSzPts val="1400"/>
              <a:buNone/>
            </a:lvl9pPr>
          </a:lstStyle>
          <a:p>
            <a:endParaRPr/>
          </a:p>
        </p:txBody>
      </p:sp>
      <p:sp>
        <p:nvSpPr>
          <p:cNvPr id="1048917" name="Google Shape;36;p3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lvl1pPr>
            <a:lvl2pPr marL="0" lvl="1" indent="0" algn="r">
              <a:spcBef>
                <a:spcPts val="0"/>
              </a:spcBef>
              <a:buNone/>
            </a:lvl2pPr>
            <a:lvl3pPr marL="0" lvl="2" indent="0" algn="r">
              <a:spcBef>
                <a:spcPts val="0"/>
              </a:spcBef>
              <a:buNone/>
            </a:lvl3pPr>
            <a:lvl4pPr marL="0" lvl="3" indent="0" algn="r">
              <a:spcBef>
                <a:spcPts val="0"/>
              </a:spcBef>
              <a:buNone/>
            </a:lvl4pPr>
            <a:lvl5pPr marL="0" lvl="4" indent="0" algn="r">
              <a:spcBef>
                <a:spcPts val="0"/>
              </a:spcBef>
              <a:buNone/>
            </a:lvl5pPr>
            <a:lvl6pPr marL="0" lvl="5" indent="0" algn="r">
              <a:spcBef>
                <a:spcPts val="0"/>
              </a:spcBef>
              <a:buNone/>
            </a:lvl6pPr>
            <a:lvl7pPr marL="0" lvl="6" indent="0" algn="r">
              <a:spcBef>
                <a:spcPts val="0"/>
              </a:spcBef>
              <a:buNone/>
            </a:lvl7pPr>
            <a:lvl8pPr marL="0" lvl="7" indent="0" algn="r">
              <a:spcBef>
                <a:spcPts val="0"/>
              </a:spcBef>
              <a:buNone/>
            </a:lvl8pPr>
            <a:lvl9pPr marL="0" lvl="8" indent="0" algn="r">
              <a:spcBef>
                <a:spcPts val="0"/>
              </a:spcBef>
              <a:buNone/>
            </a:lvl9pPr>
          </a:lstStyle>
          <a:p>
            <a:pPr marL="0" lvl="0" indent="0" algn="r" rtl="0">
              <a:spcBef>
                <a:spcPts val="0"/>
              </a:spcBef>
              <a:spcAft>
                <a:spcPts val="0"/>
              </a:spcAft>
              <a:buNone/>
            </a:pPr>
            <a:fld id="{00000000-1234-1234-1234-123412341234}" type="slidenum">
              <a:rPr lang="en-IN"/>
              <a:t>‹#›</a:t>
            </a:fld>
            <a:endParaRPr lang="en-I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7"/>
        <p:cNvGrpSpPr/>
        <p:nvPr/>
      </p:nvGrpSpPr>
      <p:grpSpPr>
        <a:xfrm>
          <a:off x="0" y="0"/>
          <a:ext cx="0" cy="0"/>
          <a:chOff x="0" y="0"/>
          <a:chExt cx="0" cy="0"/>
        </a:xfrm>
      </p:grpSpPr>
      <p:sp>
        <p:nvSpPr>
          <p:cNvPr id="1048918" name="Google Shape;38;p3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a:p>
        </p:txBody>
      </p:sp>
      <p:sp>
        <p:nvSpPr>
          <p:cNvPr id="1048919" name="Google Shape;39;p31"/>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lvl1pPr>
            <a:lvl2pPr marL="914400" lvl="1" indent="-342900" algn="l">
              <a:lnSpc>
                <a:spcPct val="90000"/>
              </a:lnSpc>
              <a:spcBef>
                <a:spcPts val="500"/>
              </a:spcBef>
              <a:spcAft>
                <a:spcPts val="0"/>
              </a:spcAft>
              <a:buClr>
                <a:schemeClr val="dk1"/>
              </a:buClr>
              <a:buSzPts val="1800"/>
              <a:buChar char="•"/>
            </a:lvl2pPr>
            <a:lvl3pPr marL="1371600" lvl="2" indent="-342900" algn="l">
              <a:lnSpc>
                <a:spcPct val="90000"/>
              </a:lnSpc>
              <a:spcBef>
                <a:spcPts val="500"/>
              </a:spcBef>
              <a:spcAft>
                <a:spcPts val="0"/>
              </a:spcAft>
              <a:buClr>
                <a:schemeClr val="dk1"/>
              </a:buClr>
              <a:buSzPts val="1800"/>
              <a:buChar char="•"/>
            </a:lvl3pPr>
            <a:lvl4pPr marL="1828800" lvl="3" indent="-342900" algn="l">
              <a:lnSpc>
                <a:spcPct val="90000"/>
              </a:lnSpc>
              <a:spcBef>
                <a:spcPts val="500"/>
              </a:spcBef>
              <a:spcAft>
                <a:spcPts val="0"/>
              </a:spcAft>
              <a:buClr>
                <a:schemeClr val="dk1"/>
              </a:buClr>
              <a:buSzPts val="1800"/>
              <a:buChar char="•"/>
            </a:lvl4pPr>
            <a:lvl5pPr marL="2286000" lvl="4" indent="-342900" algn="l">
              <a:lnSpc>
                <a:spcPct val="90000"/>
              </a:lnSpc>
              <a:spcBef>
                <a:spcPts val="500"/>
              </a:spcBef>
              <a:spcAft>
                <a:spcPts val="0"/>
              </a:spcAft>
              <a:buClr>
                <a:schemeClr val="dk1"/>
              </a:buClr>
              <a:buSzPts val="1800"/>
              <a:buChar char="•"/>
            </a:lvl5pPr>
            <a:lvl6pPr marL="2743200" lvl="5" indent="-342900" algn="l">
              <a:lnSpc>
                <a:spcPct val="90000"/>
              </a:lnSpc>
              <a:spcBef>
                <a:spcPts val="500"/>
              </a:spcBef>
              <a:spcAft>
                <a:spcPts val="0"/>
              </a:spcAft>
              <a:buClr>
                <a:schemeClr val="dk1"/>
              </a:buClr>
              <a:buSzPts val="1800"/>
              <a:buChar char="•"/>
            </a:lvl6pPr>
            <a:lvl7pPr marL="3200400" lvl="6" indent="-342900" algn="l">
              <a:lnSpc>
                <a:spcPct val="90000"/>
              </a:lnSpc>
              <a:spcBef>
                <a:spcPts val="500"/>
              </a:spcBef>
              <a:spcAft>
                <a:spcPts val="0"/>
              </a:spcAft>
              <a:buClr>
                <a:schemeClr val="dk1"/>
              </a:buClr>
              <a:buSzPts val="1800"/>
              <a:buChar char="•"/>
            </a:lvl7pPr>
            <a:lvl8pPr marL="3657600" lvl="7" indent="-342900" algn="l">
              <a:lnSpc>
                <a:spcPct val="90000"/>
              </a:lnSpc>
              <a:spcBef>
                <a:spcPts val="500"/>
              </a:spcBef>
              <a:spcAft>
                <a:spcPts val="0"/>
              </a:spcAft>
              <a:buClr>
                <a:schemeClr val="dk1"/>
              </a:buClr>
              <a:buSzPts val="1800"/>
              <a:buChar char="•"/>
            </a:lvl8pPr>
            <a:lvl9pPr marL="4114800" lvl="8" indent="-342900" algn="l">
              <a:lnSpc>
                <a:spcPct val="90000"/>
              </a:lnSpc>
              <a:spcBef>
                <a:spcPts val="500"/>
              </a:spcBef>
              <a:spcAft>
                <a:spcPts val="0"/>
              </a:spcAft>
              <a:buClr>
                <a:schemeClr val="dk1"/>
              </a:buClr>
              <a:buSzPts val="1800"/>
              <a:buChar char="•"/>
            </a:lvl9pPr>
          </a:lstStyle>
          <a:p>
            <a:endParaRPr/>
          </a:p>
        </p:txBody>
      </p:sp>
      <p:sp>
        <p:nvSpPr>
          <p:cNvPr id="1048920" name="Google Shape;40;p31"/>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lvl1pPr>
            <a:lvl2pPr marL="914400" lvl="1" indent="-342900" algn="l">
              <a:lnSpc>
                <a:spcPct val="90000"/>
              </a:lnSpc>
              <a:spcBef>
                <a:spcPts val="500"/>
              </a:spcBef>
              <a:spcAft>
                <a:spcPts val="0"/>
              </a:spcAft>
              <a:buClr>
                <a:schemeClr val="dk1"/>
              </a:buClr>
              <a:buSzPts val="1800"/>
              <a:buChar char="•"/>
            </a:lvl2pPr>
            <a:lvl3pPr marL="1371600" lvl="2" indent="-342900" algn="l">
              <a:lnSpc>
                <a:spcPct val="90000"/>
              </a:lnSpc>
              <a:spcBef>
                <a:spcPts val="500"/>
              </a:spcBef>
              <a:spcAft>
                <a:spcPts val="0"/>
              </a:spcAft>
              <a:buClr>
                <a:schemeClr val="dk1"/>
              </a:buClr>
              <a:buSzPts val="1800"/>
              <a:buChar char="•"/>
            </a:lvl3pPr>
            <a:lvl4pPr marL="1828800" lvl="3" indent="-342900" algn="l">
              <a:lnSpc>
                <a:spcPct val="90000"/>
              </a:lnSpc>
              <a:spcBef>
                <a:spcPts val="500"/>
              </a:spcBef>
              <a:spcAft>
                <a:spcPts val="0"/>
              </a:spcAft>
              <a:buClr>
                <a:schemeClr val="dk1"/>
              </a:buClr>
              <a:buSzPts val="1800"/>
              <a:buChar char="•"/>
            </a:lvl4pPr>
            <a:lvl5pPr marL="2286000" lvl="4" indent="-342900" algn="l">
              <a:lnSpc>
                <a:spcPct val="90000"/>
              </a:lnSpc>
              <a:spcBef>
                <a:spcPts val="500"/>
              </a:spcBef>
              <a:spcAft>
                <a:spcPts val="0"/>
              </a:spcAft>
              <a:buClr>
                <a:schemeClr val="dk1"/>
              </a:buClr>
              <a:buSzPts val="1800"/>
              <a:buChar char="•"/>
            </a:lvl5pPr>
            <a:lvl6pPr marL="2743200" lvl="5" indent="-342900" algn="l">
              <a:lnSpc>
                <a:spcPct val="90000"/>
              </a:lnSpc>
              <a:spcBef>
                <a:spcPts val="500"/>
              </a:spcBef>
              <a:spcAft>
                <a:spcPts val="0"/>
              </a:spcAft>
              <a:buClr>
                <a:schemeClr val="dk1"/>
              </a:buClr>
              <a:buSzPts val="1800"/>
              <a:buChar char="•"/>
            </a:lvl6pPr>
            <a:lvl7pPr marL="3200400" lvl="6" indent="-342900" algn="l">
              <a:lnSpc>
                <a:spcPct val="90000"/>
              </a:lnSpc>
              <a:spcBef>
                <a:spcPts val="500"/>
              </a:spcBef>
              <a:spcAft>
                <a:spcPts val="0"/>
              </a:spcAft>
              <a:buClr>
                <a:schemeClr val="dk1"/>
              </a:buClr>
              <a:buSzPts val="1800"/>
              <a:buChar char="•"/>
            </a:lvl7pPr>
            <a:lvl8pPr marL="3657600" lvl="7" indent="-342900" algn="l">
              <a:lnSpc>
                <a:spcPct val="90000"/>
              </a:lnSpc>
              <a:spcBef>
                <a:spcPts val="500"/>
              </a:spcBef>
              <a:spcAft>
                <a:spcPts val="0"/>
              </a:spcAft>
              <a:buClr>
                <a:schemeClr val="dk1"/>
              </a:buClr>
              <a:buSzPts val="1800"/>
              <a:buChar char="•"/>
            </a:lvl8pPr>
            <a:lvl9pPr marL="4114800" lvl="8" indent="-342900" algn="l">
              <a:lnSpc>
                <a:spcPct val="90000"/>
              </a:lnSpc>
              <a:spcBef>
                <a:spcPts val="500"/>
              </a:spcBef>
              <a:spcAft>
                <a:spcPts val="0"/>
              </a:spcAft>
              <a:buClr>
                <a:schemeClr val="dk1"/>
              </a:buClr>
              <a:buSzPts val="1800"/>
              <a:buChar char="•"/>
            </a:lvl9pPr>
          </a:lstStyle>
          <a:p>
            <a:endParaRPr/>
          </a:p>
        </p:txBody>
      </p:sp>
      <p:sp>
        <p:nvSpPr>
          <p:cNvPr id="1048921" name="Google Shape;41;p3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lvl1pPr>
            <a:lvl2pPr lvl="1" algn="l">
              <a:spcBef>
                <a:spcPts val="0"/>
              </a:spcBef>
              <a:spcAft>
                <a:spcPts val="0"/>
              </a:spcAft>
              <a:buSzPts val="1400"/>
              <a:buNone/>
            </a:lvl2pPr>
            <a:lvl3pPr lvl="2" algn="l">
              <a:spcBef>
                <a:spcPts val="0"/>
              </a:spcBef>
              <a:spcAft>
                <a:spcPts val="0"/>
              </a:spcAft>
              <a:buSzPts val="1400"/>
              <a:buNone/>
            </a:lvl3pPr>
            <a:lvl4pPr lvl="3" algn="l">
              <a:spcBef>
                <a:spcPts val="0"/>
              </a:spcBef>
              <a:spcAft>
                <a:spcPts val="0"/>
              </a:spcAft>
              <a:buSzPts val="1400"/>
              <a:buNone/>
            </a:lvl4pPr>
            <a:lvl5pPr lvl="4" algn="l">
              <a:spcBef>
                <a:spcPts val="0"/>
              </a:spcBef>
              <a:spcAft>
                <a:spcPts val="0"/>
              </a:spcAft>
              <a:buSzPts val="1400"/>
              <a:buNone/>
            </a:lvl5pPr>
            <a:lvl6pPr lvl="5" algn="l">
              <a:spcBef>
                <a:spcPts val="0"/>
              </a:spcBef>
              <a:spcAft>
                <a:spcPts val="0"/>
              </a:spcAft>
              <a:buSzPts val="1400"/>
              <a:buNone/>
            </a:lvl6pPr>
            <a:lvl7pPr lvl="6" algn="l">
              <a:spcBef>
                <a:spcPts val="0"/>
              </a:spcBef>
              <a:spcAft>
                <a:spcPts val="0"/>
              </a:spcAft>
              <a:buSzPts val="1400"/>
              <a:buNone/>
            </a:lvl7pPr>
            <a:lvl8pPr lvl="7" algn="l">
              <a:spcBef>
                <a:spcPts val="0"/>
              </a:spcBef>
              <a:spcAft>
                <a:spcPts val="0"/>
              </a:spcAft>
              <a:buSzPts val="1400"/>
              <a:buNone/>
            </a:lvl8pPr>
            <a:lvl9pPr lvl="8" algn="l">
              <a:spcBef>
                <a:spcPts val="0"/>
              </a:spcBef>
              <a:spcAft>
                <a:spcPts val="0"/>
              </a:spcAft>
              <a:buSzPts val="1400"/>
              <a:buNone/>
            </a:lvl9pPr>
          </a:lstStyle>
          <a:p>
            <a:endParaRPr/>
          </a:p>
        </p:txBody>
      </p:sp>
      <p:sp>
        <p:nvSpPr>
          <p:cNvPr id="1048922" name="Google Shape;42;p3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lvl1pPr>
            <a:lvl2pPr lvl="1" algn="l">
              <a:spcBef>
                <a:spcPts val="0"/>
              </a:spcBef>
              <a:spcAft>
                <a:spcPts val="0"/>
              </a:spcAft>
              <a:buSzPts val="1400"/>
              <a:buNone/>
            </a:lvl2pPr>
            <a:lvl3pPr lvl="2" algn="l">
              <a:spcBef>
                <a:spcPts val="0"/>
              </a:spcBef>
              <a:spcAft>
                <a:spcPts val="0"/>
              </a:spcAft>
              <a:buSzPts val="1400"/>
              <a:buNone/>
            </a:lvl3pPr>
            <a:lvl4pPr lvl="3" algn="l">
              <a:spcBef>
                <a:spcPts val="0"/>
              </a:spcBef>
              <a:spcAft>
                <a:spcPts val="0"/>
              </a:spcAft>
              <a:buSzPts val="1400"/>
              <a:buNone/>
            </a:lvl4pPr>
            <a:lvl5pPr lvl="4" algn="l">
              <a:spcBef>
                <a:spcPts val="0"/>
              </a:spcBef>
              <a:spcAft>
                <a:spcPts val="0"/>
              </a:spcAft>
              <a:buSzPts val="1400"/>
              <a:buNone/>
            </a:lvl5pPr>
            <a:lvl6pPr lvl="5" algn="l">
              <a:spcBef>
                <a:spcPts val="0"/>
              </a:spcBef>
              <a:spcAft>
                <a:spcPts val="0"/>
              </a:spcAft>
              <a:buSzPts val="1400"/>
              <a:buNone/>
            </a:lvl6pPr>
            <a:lvl7pPr lvl="6" algn="l">
              <a:spcBef>
                <a:spcPts val="0"/>
              </a:spcBef>
              <a:spcAft>
                <a:spcPts val="0"/>
              </a:spcAft>
              <a:buSzPts val="1400"/>
              <a:buNone/>
            </a:lvl7pPr>
            <a:lvl8pPr lvl="7" algn="l">
              <a:spcBef>
                <a:spcPts val="0"/>
              </a:spcBef>
              <a:spcAft>
                <a:spcPts val="0"/>
              </a:spcAft>
              <a:buSzPts val="1400"/>
              <a:buNone/>
            </a:lvl8pPr>
            <a:lvl9pPr lvl="8" algn="l">
              <a:spcBef>
                <a:spcPts val="0"/>
              </a:spcBef>
              <a:spcAft>
                <a:spcPts val="0"/>
              </a:spcAft>
              <a:buSzPts val="1400"/>
              <a:buNone/>
            </a:lvl9pPr>
          </a:lstStyle>
          <a:p>
            <a:endParaRPr/>
          </a:p>
        </p:txBody>
      </p:sp>
      <p:sp>
        <p:nvSpPr>
          <p:cNvPr id="1048923" name="Google Shape;43;p3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lvl1pPr>
            <a:lvl2pPr marL="0" lvl="1" indent="0" algn="r">
              <a:spcBef>
                <a:spcPts val="0"/>
              </a:spcBef>
              <a:buNone/>
            </a:lvl2pPr>
            <a:lvl3pPr marL="0" lvl="2" indent="0" algn="r">
              <a:spcBef>
                <a:spcPts val="0"/>
              </a:spcBef>
              <a:buNone/>
            </a:lvl3pPr>
            <a:lvl4pPr marL="0" lvl="3" indent="0" algn="r">
              <a:spcBef>
                <a:spcPts val="0"/>
              </a:spcBef>
              <a:buNone/>
            </a:lvl4pPr>
            <a:lvl5pPr marL="0" lvl="4" indent="0" algn="r">
              <a:spcBef>
                <a:spcPts val="0"/>
              </a:spcBef>
              <a:buNone/>
            </a:lvl5pPr>
            <a:lvl6pPr marL="0" lvl="5" indent="0" algn="r">
              <a:spcBef>
                <a:spcPts val="0"/>
              </a:spcBef>
              <a:buNone/>
            </a:lvl6pPr>
            <a:lvl7pPr marL="0" lvl="6" indent="0" algn="r">
              <a:spcBef>
                <a:spcPts val="0"/>
              </a:spcBef>
              <a:buNone/>
            </a:lvl7pPr>
            <a:lvl8pPr marL="0" lvl="7" indent="0" algn="r">
              <a:spcBef>
                <a:spcPts val="0"/>
              </a:spcBef>
              <a:buNone/>
            </a:lvl8pPr>
            <a:lvl9pPr marL="0" lvl="8" indent="0" algn="r">
              <a:spcBef>
                <a:spcPts val="0"/>
              </a:spcBef>
              <a:buNone/>
            </a:lvl9pPr>
          </a:lstStyle>
          <a:p>
            <a:pPr marL="0" lvl="0" indent="0" algn="r" rtl="0">
              <a:spcBef>
                <a:spcPts val="0"/>
              </a:spcBef>
              <a:spcAft>
                <a:spcPts val="0"/>
              </a:spcAft>
              <a:buNone/>
            </a:pPr>
            <a:fld id="{00000000-1234-1234-1234-123412341234}" type="slidenum">
              <a:rPr lang="en-IN"/>
              <a:t>‹#›</a:t>
            </a:fld>
            <a:endParaRPr lang="en-I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4"/>
        <p:cNvGrpSpPr/>
        <p:nvPr/>
      </p:nvGrpSpPr>
      <p:grpSpPr>
        <a:xfrm>
          <a:off x="0" y="0"/>
          <a:ext cx="0" cy="0"/>
          <a:chOff x="0" y="0"/>
          <a:chExt cx="0" cy="0"/>
        </a:xfrm>
      </p:grpSpPr>
      <p:sp>
        <p:nvSpPr>
          <p:cNvPr id="1048879" name="Google Shape;45;p32"/>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a:p>
        </p:txBody>
      </p:sp>
      <p:sp>
        <p:nvSpPr>
          <p:cNvPr id="1048880" name="Google Shape;46;p32"/>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048881" name="Google Shape;47;p32"/>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lvl1pPr>
            <a:lvl2pPr marL="914400" lvl="1" indent="-342900" algn="l">
              <a:lnSpc>
                <a:spcPct val="90000"/>
              </a:lnSpc>
              <a:spcBef>
                <a:spcPts val="500"/>
              </a:spcBef>
              <a:spcAft>
                <a:spcPts val="0"/>
              </a:spcAft>
              <a:buClr>
                <a:schemeClr val="dk1"/>
              </a:buClr>
              <a:buSzPts val="1800"/>
              <a:buChar char="•"/>
            </a:lvl2pPr>
            <a:lvl3pPr marL="1371600" lvl="2" indent="-342900" algn="l">
              <a:lnSpc>
                <a:spcPct val="90000"/>
              </a:lnSpc>
              <a:spcBef>
                <a:spcPts val="500"/>
              </a:spcBef>
              <a:spcAft>
                <a:spcPts val="0"/>
              </a:spcAft>
              <a:buClr>
                <a:schemeClr val="dk1"/>
              </a:buClr>
              <a:buSzPts val="1800"/>
              <a:buChar char="•"/>
            </a:lvl3pPr>
            <a:lvl4pPr marL="1828800" lvl="3" indent="-342900" algn="l">
              <a:lnSpc>
                <a:spcPct val="90000"/>
              </a:lnSpc>
              <a:spcBef>
                <a:spcPts val="500"/>
              </a:spcBef>
              <a:spcAft>
                <a:spcPts val="0"/>
              </a:spcAft>
              <a:buClr>
                <a:schemeClr val="dk1"/>
              </a:buClr>
              <a:buSzPts val="1800"/>
              <a:buChar char="•"/>
            </a:lvl4pPr>
            <a:lvl5pPr marL="2286000" lvl="4" indent="-342900" algn="l">
              <a:lnSpc>
                <a:spcPct val="90000"/>
              </a:lnSpc>
              <a:spcBef>
                <a:spcPts val="500"/>
              </a:spcBef>
              <a:spcAft>
                <a:spcPts val="0"/>
              </a:spcAft>
              <a:buClr>
                <a:schemeClr val="dk1"/>
              </a:buClr>
              <a:buSzPts val="1800"/>
              <a:buChar char="•"/>
            </a:lvl5pPr>
            <a:lvl6pPr marL="2743200" lvl="5" indent="-342900" algn="l">
              <a:lnSpc>
                <a:spcPct val="90000"/>
              </a:lnSpc>
              <a:spcBef>
                <a:spcPts val="500"/>
              </a:spcBef>
              <a:spcAft>
                <a:spcPts val="0"/>
              </a:spcAft>
              <a:buClr>
                <a:schemeClr val="dk1"/>
              </a:buClr>
              <a:buSzPts val="1800"/>
              <a:buChar char="•"/>
            </a:lvl6pPr>
            <a:lvl7pPr marL="3200400" lvl="6" indent="-342900" algn="l">
              <a:lnSpc>
                <a:spcPct val="90000"/>
              </a:lnSpc>
              <a:spcBef>
                <a:spcPts val="500"/>
              </a:spcBef>
              <a:spcAft>
                <a:spcPts val="0"/>
              </a:spcAft>
              <a:buClr>
                <a:schemeClr val="dk1"/>
              </a:buClr>
              <a:buSzPts val="1800"/>
              <a:buChar char="•"/>
            </a:lvl7pPr>
            <a:lvl8pPr marL="3657600" lvl="7" indent="-342900" algn="l">
              <a:lnSpc>
                <a:spcPct val="90000"/>
              </a:lnSpc>
              <a:spcBef>
                <a:spcPts val="500"/>
              </a:spcBef>
              <a:spcAft>
                <a:spcPts val="0"/>
              </a:spcAft>
              <a:buClr>
                <a:schemeClr val="dk1"/>
              </a:buClr>
              <a:buSzPts val="1800"/>
              <a:buChar char="•"/>
            </a:lvl8pPr>
            <a:lvl9pPr marL="4114800" lvl="8" indent="-342900" algn="l">
              <a:lnSpc>
                <a:spcPct val="90000"/>
              </a:lnSpc>
              <a:spcBef>
                <a:spcPts val="500"/>
              </a:spcBef>
              <a:spcAft>
                <a:spcPts val="0"/>
              </a:spcAft>
              <a:buClr>
                <a:schemeClr val="dk1"/>
              </a:buClr>
              <a:buSzPts val="1800"/>
              <a:buChar char="•"/>
            </a:lvl9pPr>
          </a:lstStyle>
          <a:p>
            <a:endParaRPr/>
          </a:p>
        </p:txBody>
      </p:sp>
      <p:sp>
        <p:nvSpPr>
          <p:cNvPr id="1048882" name="Google Shape;48;p32"/>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048883" name="Google Shape;49;p32"/>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lvl1pPr>
            <a:lvl2pPr marL="914400" lvl="1" indent="-342900" algn="l">
              <a:lnSpc>
                <a:spcPct val="90000"/>
              </a:lnSpc>
              <a:spcBef>
                <a:spcPts val="500"/>
              </a:spcBef>
              <a:spcAft>
                <a:spcPts val="0"/>
              </a:spcAft>
              <a:buClr>
                <a:schemeClr val="dk1"/>
              </a:buClr>
              <a:buSzPts val="1800"/>
              <a:buChar char="•"/>
            </a:lvl2pPr>
            <a:lvl3pPr marL="1371600" lvl="2" indent="-342900" algn="l">
              <a:lnSpc>
                <a:spcPct val="90000"/>
              </a:lnSpc>
              <a:spcBef>
                <a:spcPts val="500"/>
              </a:spcBef>
              <a:spcAft>
                <a:spcPts val="0"/>
              </a:spcAft>
              <a:buClr>
                <a:schemeClr val="dk1"/>
              </a:buClr>
              <a:buSzPts val="1800"/>
              <a:buChar char="•"/>
            </a:lvl3pPr>
            <a:lvl4pPr marL="1828800" lvl="3" indent="-342900" algn="l">
              <a:lnSpc>
                <a:spcPct val="90000"/>
              </a:lnSpc>
              <a:spcBef>
                <a:spcPts val="500"/>
              </a:spcBef>
              <a:spcAft>
                <a:spcPts val="0"/>
              </a:spcAft>
              <a:buClr>
                <a:schemeClr val="dk1"/>
              </a:buClr>
              <a:buSzPts val="1800"/>
              <a:buChar char="•"/>
            </a:lvl4pPr>
            <a:lvl5pPr marL="2286000" lvl="4" indent="-342900" algn="l">
              <a:lnSpc>
                <a:spcPct val="90000"/>
              </a:lnSpc>
              <a:spcBef>
                <a:spcPts val="500"/>
              </a:spcBef>
              <a:spcAft>
                <a:spcPts val="0"/>
              </a:spcAft>
              <a:buClr>
                <a:schemeClr val="dk1"/>
              </a:buClr>
              <a:buSzPts val="1800"/>
              <a:buChar char="•"/>
            </a:lvl5pPr>
            <a:lvl6pPr marL="2743200" lvl="5" indent="-342900" algn="l">
              <a:lnSpc>
                <a:spcPct val="90000"/>
              </a:lnSpc>
              <a:spcBef>
                <a:spcPts val="500"/>
              </a:spcBef>
              <a:spcAft>
                <a:spcPts val="0"/>
              </a:spcAft>
              <a:buClr>
                <a:schemeClr val="dk1"/>
              </a:buClr>
              <a:buSzPts val="1800"/>
              <a:buChar char="•"/>
            </a:lvl6pPr>
            <a:lvl7pPr marL="3200400" lvl="6" indent="-342900" algn="l">
              <a:lnSpc>
                <a:spcPct val="90000"/>
              </a:lnSpc>
              <a:spcBef>
                <a:spcPts val="500"/>
              </a:spcBef>
              <a:spcAft>
                <a:spcPts val="0"/>
              </a:spcAft>
              <a:buClr>
                <a:schemeClr val="dk1"/>
              </a:buClr>
              <a:buSzPts val="1800"/>
              <a:buChar char="•"/>
            </a:lvl7pPr>
            <a:lvl8pPr marL="3657600" lvl="7" indent="-342900" algn="l">
              <a:lnSpc>
                <a:spcPct val="90000"/>
              </a:lnSpc>
              <a:spcBef>
                <a:spcPts val="500"/>
              </a:spcBef>
              <a:spcAft>
                <a:spcPts val="0"/>
              </a:spcAft>
              <a:buClr>
                <a:schemeClr val="dk1"/>
              </a:buClr>
              <a:buSzPts val="1800"/>
              <a:buChar char="•"/>
            </a:lvl8pPr>
            <a:lvl9pPr marL="4114800" lvl="8" indent="-342900" algn="l">
              <a:lnSpc>
                <a:spcPct val="90000"/>
              </a:lnSpc>
              <a:spcBef>
                <a:spcPts val="500"/>
              </a:spcBef>
              <a:spcAft>
                <a:spcPts val="0"/>
              </a:spcAft>
              <a:buClr>
                <a:schemeClr val="dk1"/>
              </a:buClr>
              <a:buSzPts val="1800"/>
              <a:buChar char="•"/>
            </a:lvl9pPr>
          </a:lstStyle>
          <a:p>
            <a:endParaRPr/>
          </a:p>
        </p:txBody>
      </p:sp>
      <p:sp>
        <p:nvSpPr>
          <p:cNvPr id="1048884" name="Google Shape;50;p3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lvl1pPr>
            <a:lvl2pPr lvl="1" algn="l">
              <a:spcBef>
                <a:spcPts val="0"/>
              </a:spcBef>
              <a:spcAft>
                <a:spcPts val="0"/>
              </a:spcAft>
              <a:buSzPts val="1400"/>
              <a:buNone/>
            </a:lvl2pPr>
            <a:lvl3pPr lvl="2" algn="l">
              <a:spcBef>
                <a:spcPts val="0"/>
              </a:spcBef>
              <a:spcAft>
                <a:spcPts val="0"/>
              </a:spcAft>
              <a:buSzPts val="1400"/>
              <a:buNone/>
            </a:lvl3pPr>
            <a:lvl4pPr lvl="3" algn="l">
              <a:spcBef>
                <a:spcPts val="0"/>
              </a:spcBef>
              <a:spcAft>
                <a:spcPts val="0"/>
              </a:spcAft>
              <a:buSzPts val="1400"/>
              <a:buNone/>
            </a:lvl4pPr>
            <a:lvl5pPr lvl="4" algn="l">
              <a:spcBef>
                <a:spcPts val="0"/>
              </a:spcBef>
              <a:spcAft>
                <a:spcPts val="0"/>
              </a:spcAft>
              <a:buSzPts val="1400"/>
              <a:buNone/>
            </a:lvl5pPr>
            <a:lvl6pPr lvl="5" algn="l">
              <a:spcBef>
                <a:spcPts val="0"/>
              </a:spcBef>
              <a:spcAft>
                <a:spcPts val="0"/>
              </a:spcAft>
              <a:buSzPts val="1400"/>
              <a:buNone/>
            </a:lvl6pPr>
            <a:lvl7pPr lvl="6" algn="l">
              <a:spcBef>
                <a:spcPts val="0"/>
              </a:spcBef>
              <a:spcAft>
                <a:spcPts val="0"/>
              </a:spcAft>
              <a:buSzPts val="1400"/>
              <a:buNone/>
            </a:lvl7pPr>
            <a:lvl8pPr lvl="7" algn="l">
              <a:spcBef>
                <a:spcPts val="0"/>
              </a:spcBef>
              <a:spcAft>
                <a:spcPts val="0"/>
              </a:spcAft>
              <a:buSzPts val="1400"/>
              <a:buNone/>
            </a:lvl8pPr>
            <a:lvl9pPr lvl="8" algn="l">
              <a:spcBef>
                <a:spcPts val="0"/>
              </a:spcBef>
              <a:spcAft>
                <a:spcPts val="0"/>
              </a:spcAft>
              <a:buSzPts val="1400"/>
              <a:buNone/>
            </a:lvl9pPr>
          </a:lstStyle>
          <a:p>
            <a:endParaRPr/>
          </a:p>
        </p:txBody>
      </p:sp>
      <p:sp>
        <p:nvSpPr>
          <p:cNvPr id="1048885" name="Google Shape;51;p3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lvl1pPr>
            <a:lvl2pPr lvl="1" algn="l">
              <a:spcBef>
                <a:spcPts val="0"/>
              </a:spcBef>
              <a:spcAft>
                <a:spcPts val="0"/>
              </a:spcAft>
              <a:buSzPts val="1400"/>
              <a:buNone/>
            </a:lvl2pPr>
            <a:lvl3pPr lvl="2" algn="l">
              <a:spcBef>
                <a:spcPts val="0"/>
              </a:spcBef>
              <a:spcAft>
                <a:spcPts val="0"/>
              </a:spcAft>
              <a:buSzPts val="1400"/>
              <a:buNone/>
            </a:lvl3pPr>
            <a:lvl4pPr lvl="3" algn="l">
              <a:spcBef>
                <a:spcPts val="0"/>
              </a:spcBef>
              <a:spcAft>
                <a:spcPts val="0"/>
              </a:spcAft>
              <a:buSzPts val="1400"/>
              <a:buNone/>
            </a:lvl4pPr>
            <a:lvl5pPr lvl="4" algn="l">
              <a:spcBef>
                <a:spcPts val="0"/>
              </a:spcBef>
              <a:spcAft>
                <a:spcPts val="0"/>
              </a:spcAft>
              <a:buSzPts val="1400"/>
              <a:buNone/>
            </a:lvl5pPr>
            <a:lvl6pPr lvl="5" algn="l">
              <a:spcBef>
                <a:spcPts val="0"/>
              </a:spcBef>
              <a:spcAft>
                <a:spcPts val="0"/>
              </a:spcAft>
              <a:buSzPts val="1400"/>
              <a:buNone/>
            </a:lvl6pPr>
            <a:lvl7pPr lvl="6" algn="l">
              <a:spcBef>
                <a:spcPts val="0"/>
              </a:spcBef>
              <a:spcAft>
                <a:spcPts val="0"/>
              </a:spcAft>
              <a:buSzPts val="1400"/>
              <a:buNone/>
            </a:lvl7pPr>
            <a:lvl8pPr lvl="7" algn="l">
              <a:spcBef>
                <a:spcPts val="0"/>
              </a:spcBef>
              <a:spcAft>
                <a:spcPts val="0"/>
              </a:spcAft>
              <a:buSzPts val="1400"/>
              <a:buNone/>
            </a:lvl8pPr>
            <a:lvl9pPr lvl="8" algn="l">
              <a:spcBef>
                <a:spcPts val="0"/>
              </a:spcBef>
              <a:spcAft>
                <a:spcPts val="0"/>
              </a:spcAft>
              <a:buSzPts val="1400"/>
              <a:buNone/>
            </a:lvl9pPr>
          </a:lstStyle>
          <a:p>
            <a:endParaRPr/>
          </a:p>
        </p:txBody>
      </p:sp>
      <p:sp>
        <p:nvSpPr>
          <p:cNvPr id="1048886" name="Google Shape;52;p3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lvl1pPr>
            <a:lvl2pPr marL="0" lvl="1" indent="0" algn="r">
              <a:spcBef>
                <a:spcPts val="0"/>
              </a:spcBef>
              <a:buNone/>
            </a:lvl2pPr>
            <a:lvl3pPr marL="0" lvl="2" indent="0" algn="r">
              <a:spcBef>
                <a:spcPts val="0"/>
              </a:spcBef>
              <a:buNone/>
            </a:lvl3pPr>
            <a:lvl4pPr marL="0" lvl="3" indent="0" algn="r">
              <a:spcBef>
                <a:spcPts val="0"/>
              </a:spcBef>
              <a:buNone/>
            </a:lvl4pPr>
            <a:lvl5pPr marL="0" lvl="4" indent="0" algn="r">
              <a:spcBef>
                <a:spcPts val="0"/>
              </a:spcBef>
              <a:buNone/>
            </a:lvl5pPr>
            <a:lvl6pPr marL="0" lvl="5" indent="0" algn="r">
              <a:spcBef>
                <a:spcPts val="0"/>
              </a:spcBef>
              <a:buNone/>
            </a:lvl6pPr>
            <a:lvl7pPr marL="0" lvl="6" indent="0" algn="r">
              <a:spcBef>
                <a:spcPts val="0"/>
              </a:spcBef>
              <a:buNone/>
            </a:lvl7pPr>
            <a:lvl8pPr marL="0" lvl="7" indent="0" algn="r">
              <a:spcBef>
                <a:spcPts val="0"/>
              </a:spcBef>
              <a:buNone/>
            </a:lvl8pPr>
            <a:lvl9pPr marL="0" lvl="8" indent="0" algn="r">
              <a:spcBef>
                <a:spcPts val="0"/>
              </a:spcBef>
              <a:buNone/>
            </a:lvl9pPr>
          </a:lstStyle>
          <a:p>
            <a:pPr marL="0" lvl="0" indent="0" algn="r" rtl="0">
              <a:spcBef>
                <a:spcPts val="0"/>
              </a:spcBef>
              <a:spcAft>
                <a:spcPts val="0"/>
              </a:spcAft>
              <a:buNone/>
            </a:pPr>
            <a:fld id="{00000000-1234-1234-1234-123412341234}" type="slidenum">
              <a:rPr lang="en-IN"/>
              <a:t>‹#›</a:t>
            </a:fld>
            <a:endParaRPr lang="en-I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3"/>
        <p:cNvGrpSpPr/>
        <p:nvPr/>
      </p:nvGrpSpPr>
      <p:grpSpPr>
        <a:xfrm>
          <a:off x="0" y="0"/>
          <a:ext cx="0" cy="0"/>
          <a:chOff x="0" y="0"/>
          <a:chExt cx="0" cy="0"/>
        </a:xfrm>
      </p:grpSpPr>
      <p:sp>
        <p:nvSpPr>
          <p:cNvPr id="1048924" name="Google Shape;54;p3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a:p>
        </p:txBody>
      </p:sp>
      <p:sp>
        <p:nvSpPr>
          <p:cNvPr id="1048925" name="Google Shape;55;p3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lvl1pPr>
            <a:lvl2pPr lvl="1" algn="l">
              <a:spcBef>
                <a:spcPts val="0"/>
              </a:spcBef>
              <a:spcAft>
                <a:spcPts val="0"/>
              </a:spcAft>
              <a:buSzPts val="1400"/>
              <a:buNone/>
            </a:lvl2pPr>
            <a:lvl3pPr lvl="2" algn="l">
              <a:spcBef>
                <a:spcPts val="0"/>
              </a:spcBef>
              <a:spcAft>
                <a:spcPts val="0"/>
              </a:spcAft>
              <a:buSzPts val="1400"/>
              <a:buNone/>
            </a:lvl3pPr>
            <a:lvl4pPr lvl="3" algn="l">
              <a:spcBef>
                <a:spcPts val="0"/>
              </a:spcBef>
              <a:spcAft>
                <a:spcPts val="0"/>
              </a:spcAft>
              <a:buSzPts val="1400"/>
              <a:buNone/>
            </a:lvl4pPr>
            <a:lvl5pPr lvl="4" algn="l">
              <a:spcBef>
                <a:spcPts val="0"/>
              </a:spcBef>
              <a:spcAft>
                <a:spcPts val="0"/>
              </a:spcAft>
              <a:buSzPts val="1400"/>
              <a:buNone/>
            </a:lvl5pPr>
            <a:lvl6pPr lvl="5" algn="l">
              <a:spcBef>
                <a:spcPts val="0"/>
              </a:spcBef>
              <a:spcAft>
                <a:spcPts val="0"/>
              </a:spcAft>
              <a:buSzPts val="1400"/>
              <a:buNone/>
            </a:lvl6pPr>
            <a:lvl7pPr lvl="6" algn="l">
              <a:spcBef>
                <a:spcPts val="0"/>
              </a:spcBef>
              <a:spcAft>
                <a:spcPts val="0"/>
              </a:spcAft>
              <a:buSzPts val="1400"/>
              <a:buNone/>
            </a:lvl7pPr>
            <a:lvl8pPr lvl="7" algn="l">
              <a:spcBef>
                <a:spcPts val="0"/>
              </a:spcBef>
              <a:spcAft>
                <a:spcPts val="0"/>
              </a:spcAft>
              <a:buSzPts val="1400"/>
              <a:buNone/>
            </a:lvl8pPr>
            <a:lvl9pPr lvl="8" algn="l">
              <a:spcBef>
                <a:spcPts val="0"/>
              </a:spcBef>
              <a:spcAft>
                <a:spcPts val="0"/>
              </a:spcAft>
              <a:buSzPts val="1400"/>
              <a:buNone/>
            </a:lvl9pPr>
          </a:lstStyle>
          <a:p>
            <a:endParaRPr/>
          </a:p>
        </p:txBody>
      </p:sp>
      <p:sp>
        <p:nvSpPr>
          <p:cNvPr id="1048926" name="Google Shape;56;p3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lvl1pPr>
            <a:lvl2pPr lvl="1" algn="l">
              <a:spcBef>
                <a:spcPts val="0"/>
              </a:spcBef>
              <a:spcAft>
                <a:spcPts val="0"/>
              </a:spcAft>
              <a:buSzPts val="1400"/>
              <a:buNone/>
            </a:lvl2pPr>
            <a:lvl3pPr lvl="2" algn="l">
              <a:spcBef>
                <a:spcPts val="0"/>
              </a:spcBef>
              <a:spcAft>
                <a:spcPts val="0"/>
              </a:spcAft>
              <a:buSzPts val="1400"/>
              <a:buNone/>
            </a:lvl3pPr>
            <a:lvl4pPr lvl="3" algn="l">
              <a:spcBef>
                <a:spcPts val="0"/>
              </a:spcBef>
              <a:spcAft>
                <a:spcPts val="0"/>
              </a:spcAft>
              <a:buSzPts val="1400"/>
              <a:buNone/>
            </a:lvl4pPr>
            <a:lvl5pPr lvl="4" algn="l">
              <a:spcBef>
                <a:spcPts val="0"/>
              </a:spcBef>
              <a:spcAft>
                <a:spcPts val="0"/>
              </a:spcAft>
              <a:buSzPts val="1400"/>
              <a:buNone/>
            </a:lvl5pPr>
            <a:lvl6pPr lvl="5" algn="l">
              <a:spcBef>
                <a:spcPts val="0"/>
              </a:spcBef>
              <a:spcAft>
                <a:spcPts val="0"/>
              </a:spcAft>
              <a:buSzPts val="1400"/>
              <a:buNone/>
            </a:lvl6pPr>
            <a:lvl7pPr lvl="6" algn="l">
              <a:spcBef>
                <a:spcPts val="0"/>
              </a:spcBef>
              <a:spcAft>
                <a:spcPts val="0"/>
              </a:spcAft>
              <a:buSzPts val="1400"/>
              <a:buNone/>
            </a:lvl7pPr>
            <a:lvl8pPr lvl="7" algn="l">
              <a:spcBef>
                <a:spcPts val="0"/>
              </a:spcBef>
              <a:spcAft>
                <a:spcPts val="0"/>
              </a:spcAft>
              <a:buSzPts val="1400"/>
              <a:buNone/>
            </a:lvl8pPr>
            <a:lvl9pPr lvl="8" algn="l">
              <a:spcBef>
                <a:spcPts val="0"/>
              </a:spcBef>
              <a:spcAft>
                <a:spcPts val="0"/>
              </a:spcAft>
              <a:buSzPts val="1400"/>
              <a:buNone/>
            </a:lvl9pPr>
          </a:lstStyle>
          <a:p>
            <a:endParaRPr/>
          </a:p>
        </p:txBody>
      </p:sp>
      <p:sp>
        <p:nvSpPr>
          <p:cNvPr id="1048927" name="Google Shape;57;p3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lvl1pPr>
            <a:lvl2pPr marL="0" lvl="1" indent="0" algn="r">
              <a:spcBef>
                <a:spcPts val="0"/>
              </a:spcBef>
              <a:buNone/>
            </a:lvl2pPr>
            <a:lvl3pPr marL="0" lvl="2" indent="0" algn="r">
              <a:spcBef>
                <a:spcPts val="0"/>
              </a:spcBef>
              <a:buNone/>
            </a:lvl3pPr>
            <a:lvl4pPr marL="0" lvl="3" indent="0" algn="r">
              <a:spcBef>
                <a:spcPts val="0"/>
              </a:spcBef>
              <a:buNone/>
            </a:lvl4pPr>
            <a:lvl5pPr marL="0" lvl="4" indent="0" algn="r">
              <a:spcBef>
                <a:spcPts val="0"/>
              </a:spcBef>
              <a:buNone/>
            </a:lvl5pPr>
            <a:lvl6pPr marL="0" lvl="5" indent="0" algn="r">
              <a:spcBef>
                <a:spcPts val="0"/>
              </a:spcBef>
              <a:buNone/>
            </a:lvl6pPr>
            <a:lvl7pPr marL="0" lvl="6" indent="0" algn="r">
              <a:spcBef>
                <a:spcPts val="0"/>
              </a:spcBef>
              <a:buNone/>
            </a:lvl7pPr>
            <a:lvl8pPr marL="0" lvl="7" indent="0" algn="r">
              <a:spcBef>
                <a:spcPts val="0"/>
              </a:spcBef>
              <a:buNone/>
            </a:lvl8pPr>
            <a:lvl9pPr marL="0" lvl="8" indent="0" algn="r">
              <a:spcBef>
                <a:spcPts val="0"/>
              </a:spcBef>
              <a:buNone/>
            </a:lvl9pPr>
          </a:lstStyle>
          <a:p>
            <a:pPr marL="0" lvl="0" indent="0" algn="r" rtl="0">
              <a:spcBef>
                <a:spcPts val="0"/>
              </a:spcBef>
              <a:spcAft>
                <a:spcPts val="0"/>
              </a:spcAft>
              <a:buNone/>
            </a:pPr>
            <a:fld id="{00000000-1234-1234-1234-123412341234}" type="slidenum">
              <a:rPr lang="en-IN"/>
              <a:t>‹#›</a:t>
            </a:fld>
            <a:endParaRPr lang="en-I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1048928" name="Google Shape;59;p34"/>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a:p>
        </p:txBody>
      </p:sp>
      <p:sp>
        <p:nvSpPr>
          <p:cNvPr id="1048929" name="Google Shape;60;p34"/>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1048930" name="Google Shape;61;p34"/>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048931" name="Google Shape;62;p3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lvl1pPr>
            <a:lvl2pPr lvl="1" algn="l">
              <a:spcBef>
                <a:spcPts val="0"/>
              </a:spcBef>
              <a:spcAft>
                <a:spcPts val="0"/>
              </a:spcAft>
              <a:buSzPts val="1400"/>
              <a:buNone/>
            </a:lvl2pPr>
            <a:lvl3pPr lvl="2" algn="l">
              <a:spcBef>
                <a:spcPts val="0"/>
              </a:spcBef>
              <a:spcAft>
                <a:spcPts val="0"/>
              </a:spcAft>
              <a:buSzPts val="1400"/>
              <a:buNone/>
            </a:lvl3pPr>
            <a:lvl4pPr lvl="3" algn="l">
              <a:spcBef>
                <a:spcPts val="0"/>
              </a:spcBef>
              <a:spcAft>
                <a:spcPts val="0"/>
              </a:spcAft>
              <a:buSzPts val="1400"/>
              <a:buNone/>
            </a:lvl4pPr>
            <a:lvl5pPr lvl="4" algn="l">
              <a:spcBef>
                <a:spcPts val="0"/>
              </a:spcBef>
              <a:spcAft>
                <a:spcPts val="0"/>
              </a:spcAft>
              <a:buSzPts val="1400"/>
              <a:buNone/>
            </a:lvl5pPr>
            <a:lvl6pPr lvl="5" algn="l">
              <a:spcBef>
                <a:spcPts val="0"/>
              </a:spcBef>
              <a:spcAft>
                <a:spcPts val="0"/>
              </a:spcAft>
              <a:buSzPts val="1400"/>
              <a:buNone/>
            </a:lvl6pPr>
            <a:lvl7pPr lvl="6" algn="l">
              <a:spcBef>
                <a:spcPts val="0"/>
              </a:spcBef>
              <a:spcAft>
                <a:spcPts val="0"/>
              </a:spcAft>
              <a:buSzPts val="1400"/>
              <a:buNone/>
            </a:lvl7pPr>
            <a:lvl8pPr lvl="7" algn="l">
              <a:spcBef>
                <a:spcPts val="0"/>
              </a:spcBef>
              <a:spcAft>
                <a:spcPts val="0"/>
              </a:spcAft>
              <a:buSzPts val="1400"/>
              <a:buNone/>
            </a:lvl8pPr>
            <a:lvl9pPr lvl="8" algn="l">
              <a:spcBef>
                <a:spcPts val="0"/>
              </a:spcBef>
              <a:spcAft>
                <a:spcPts val="0"/>
              </a:spcAft>
              <a:buSzPts val="1400"/>
              <a:buNone/>
            </a:lvl9pPr>
          </a:lstStyle>
          <a:p>
            <a:endParaRPr/>
          </a:p>
        </p:txBody>
      </p:sp>
      <p:sp>
        <p:nvSpPr>
          <p:cNvPr id="1048932" name="Google Shape;63;p3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lvl1pPr>
            <a:lvl2pPr lvl="1" algn="l">
              <a:spcBef>
                <a:spcPts val="0"/>
              </a:spcBef>
              <a:spcAft>
                <a:spcPts val="0"/>
              </a:spcAft>
              <a:buSzPts val="1400"/>
              <a:buNone/>
            </a:lvl2pPr>
            <a:lvl3pPr lvl="2" algn="l">
              <a:spcBef>
                <a:spcPts val="0"/>
              </a:spcBef>
              <a:spcAft>
                <a:spcPts val="0"/>
              </a:spcAft>
              <a:buSzPts val="1400"/>
              <a:buNone/>
            </a:lvl3pPr>
            <a:lvl4pPr lvl="3" algn="l">
              <a:spcBef>
                <a:spcPts val="0"/>
              </a:spcBef>
              <a:spcAft>
                <a:spcPts val="0"/>
              </a:spcAft>
              <a:buSzPts val="1400"/>
              <a:buNone/>
            </a:lvl4pPr>
            <a:lvl5pPr lvl="4" algn="l">
              <a:spcBef>
                <a:spcPts val="0"/>
              </a:spcBef>
              <a:spcAft>
                <a:spcPts val="0"/>
              </a:spcAft>
              <a:buSzPts val="1400"/>
              <a:buNone/>
            </a:lvl5pPr>
            <a:lvl6pPr lvl="5" algn="l">
              <a:spcBef>
                <a:spcPts val="0"/>
              </a:spcBef>
              <a:spcAft>
                <a:spcPts val="0"/>
              </a:spcAft>
              <a:buSzPts val="1400"/>
              <a:buNone/>
            </a:lvl6pPr>
            <a:lvl7pPr lvl="6" algn="l">
              <a:spcBef>
                <a:spcPts val="0"/>
              </a:spcBef>
              <a:spcAft>
                <a:spcPts val="0"/>
              </a:spcAft>
              <a:buSzPts val="1400"/>
              <a:buNone/>
            </a:lvl7pPr>
            <a:lvl8pPr lvl="7" algn="l">
              <a:spcBef>
                <a:spcPts val="0"/>
              </a:spcBef>
              <a:spcAft>
                <a:spcPts val="0"/>
              </a:spcAft>
              <a:buSzPts val="1400"/>
              <a:buNone/>
            </a:lvl8pPr>
            <a:lvl9pPr lvl="8" algn="l">
              <a:spcBef>
                <a:spcPts val="0"/>
              </a:spcBef>
              <a:spcAft>
                <a:spcPts val="0"/>
              </a:spcAft>
              <a:buSzPts val="1400"/>
              <a:buNone/>
            </a:lvl9pPr>
          </a:lstStyle>
          <a:p>
            <a:endParaRPr/>
          </a:p>
        </p:txBody>
      </p:sp>
      <p:sp>
        <p:nvSpPr>
          <p:cNvPr id="1048933" name="Google Shape;64;p3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lvl1pPr>
            <a:lvl2pPr marL="0" lvl="1" indent="0" algn="r">
              <a:spcBef>
                <a:spcPts val="0"/>
              </a:spcBef>
              <a:buNone/>
            </a:lvl2pPr>
            <a:lvl3pPr marL="0" lvl="2" indent="0" algn="r">
              <a:spcBef>
                <a:spcPts val="0"/>
              </a:spcBef>
              <a:buNone/>
            </a:lvl3pPr>
            <a:lvl4pPr marL="0" lvl="3" indent="0" algn="r">
              <a:spcBef>
                <a:spcPts val="0"/>
              </a:spcBef>
              <a:buNone/>
            </a:lvl4pPr>
            <a:lvl5pPr marL="0" lvl="4" indent="0" algn="r">
              <a:spcBef>
                <a:spcPts val="0"/>
              </a:spcBef>
              <a:buNone/>
            </a:lvl5pPr>
            <a:lvl6pPr marL="0" lvl="5" indent="0" algn="r">
              <a:spcBef>
                <a:spcPts val="0"/>
              </a:spcBef>
              <a:buNone/>
            </a:lvl6pPr>
            <a:lvl7pPr marL="0" lvl="6" indent="0" algn="r">
              <a:spcBef>
                <a:spcPts val="0"/>
              </a:spcBef>
              <a:buNone/>
            </a:lvl7pPr>
            <a:lvl8pPr marL="0" lvl="7" indent="0" algn="r">
              <a:spcBef>
                <a:spcPts val="0"/>
              </a:spcBef>
              <a:buNone/>
            </a:lvl8pPr>
            <a:lvl9pPr marL="0" lvl="8" indent="0" algn="r">
              <a:spcBef>
                <a:spcPts val="0"/>
              </a:spcBef>
              <a:buNone/>
            </a:lvl9pPr>
          </a:lstStyle>
          <a:p>
            <a:pPr marL="0" lvl="0" indent="0" algn="r" rtl="0">
              <a:spcBef>
                <a:spcPts val="0"/>
              </a:spcBef>
              <a:spcAft>
                <a:spcPts val="0"/>
              </a:spcAft>
              <a:buNone/>
            </a:pPr>
            <a:fld id="{00000000-1234-1234-1234-123412341234}" type="slidenum">
              <a:rPr lang="en-IN"/>
              <a:t>‹#›</a:t>
            </a:fld>
            <a:endParaRPr lang="en-I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1048897" name="Google Shape;66;p35"/>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a:p>
        </p:txBody>
      </p:sp>
      <p:sp>
        <p:nvSpPr>
          <p:cNvPr id="1048898" name="Google Shape;67;p35"/>
          <p:cNvSpPr>
            <a:spLocks noGrp="1"/>
          </p:cNvSpPr>
          <p:nvPr>
            <p:ph type="pic" idx="2"/>
          </p:nvPr>
        </p:nvSpPr>
        <p:spPr>
          <a:xfrm>
            <a:off x="5183188" y="987425"/>
            <a:ext cx="6172200" cy="4873625"/>
          </a:xfrm>
          <a:prstGeom prst="rect">
            <a:avLst/>
          </a:prstGeom>
          <a:noFill/>
          <a:ln>
            <a:noFill/>
          </a:ln>
        </p:spPr>
      </p:sp>
      <p:sp>
        <p:nvSpPr>
          <p:cNvPr id="1048899" name="Google Shape;68;p35"/>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048900" name="Google Shape;69;p3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lvl1pPr>
            <a:lvl2pPr lvl="1" algn="l">
              <a:spcBef>
                <a:spcPts val="0"/>
              </a:spcBef>
              <a:spcAft>
                <a:spcPts val="0"/>
              </a:spcAft>
              <a:buSzPts val="1400"/>
              <a:buNone/>
            </a:lvl2pPr>
            <a:lvl3pPr lvl="2" algn="l">
              <a:spcBef>
                <a:spcPts val="0"/>
              </a:spcBef>
              <a:spcAft>
                <a:spcPts val="0"/>
              </a:spcAft>
              <a:buSzPts val="1400"/>
              <a:buNone/>
            </a:lvl3pPr>
            <a:lvl4pPr lvl="3" algn="l">
              <a:spcBef>
                <a:spcPts val="0"/>
              </a:spcBef>
              <a:spcAft>
                <a:spcPts val="0"/>
              </a:spcAft>
              <a:buSzPts val="1400"/>
              <a:buNone/>
            </a:lvl4pPr>
            <a:lvl5pPr lvl="4" algn="l">
              <a:spcBef>
                <a:spcPts val="0"/>
              </a:spcBef>
              <a:spcAft>
                <a:spcPts val="0"/>
              </a:spcAft>
              <a:buSzPts val="1400"/>
              <a:buNone/>
            </a:lvl5pPr>
            <a:lvl6pPr lvl="5" algn="l">
              <a:spcBef>
                <a:spcPts val="0"/>
              </a:spcBef>
              <a:spcAft>
                <a:spcPts val="0"/>
              </a:spcAft>
              <a:buSzPts val="1400"/>
              <a:buNone/>
            </a:lvl6pPr>
            <a:lvl7pPr lvl="6" algn="l">
              <a:spcBef>
                <a:spcPts val="0"/>
              </a:spcBef>
              <a:spcAft>
                <a:spcPts val="0"/>
              </a:spcAft>
              <a:buSzPts val="1400"/>
              <a:buNone/>
            </a:lvl7pPr>
            <a:lvl8pPr lvl="7" algn="l">
              <a:spcBef>
                <a:spcPts val="0"/>
              </a:spcBef>
              <a:spcAft>
                <a:spcPts val="0"/>
              </a:spcAft>
              <a:buSzPts val="1400"/>
              <a:buNone/>
            </a:lvl8pPr>
            <a:lvl9pPr lvl="8" algn="l">
              <a:spcBef>
                <a:spcPts val="0"/>
              </a:spcBef>
              <a:spcAft>
                <a:spcPts val="0"/>
              </a:spcAft>
              <a:buSzPts val="1400"/>
              <a:buNone/>
            </a:lvl9pPr>
          </a:lstStyle>
          <a:p>
            <a:endParaRPr/>
          </a:p>
        </p:txBody>
      </p:sp>
      <p:sp>
        <p:nvSpPr>
          <p:cNvPr id="1048901" name="Google Shape;70;p3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lvl1pPr>
            <a:lvl2pPr lvl="1" algn="l">
              <a:spcBef>
                <a:spcPts val="0"/>
              </a:spcBef>
              <a:spcAft>
                <a:spcPts val="0"/>
              </a:spcAft>
              <a:buSzPts val="1400"/>
              <a:buNone/>
            </a:lvl2pPr>
            <a:lvl3pPr lvl="2" algn="l">
              <a:spcBef>
                <a:spcPts val="0"/>
              </a:spcBef>
              <a:spcAft>
                <a:spcPts val="0"/>
              </a:spcAft>
              <a:buSzPts val="1400"/>
              <a:buNone/>
            </a:lvl3pPr>
            <a:lvl4pPr lvl="3" algn="l">
              <a:spcBef>
                <a:spcPts val="0"/>
              </a:spcBef>
              <a:spcAft>
                <a:spcPts val="0"/>
              </a:spcAft>
              <a:buSzPts val="1400"/>
              <a:buNone/>
            </a:lvl4pPr>
            <a:lvl5pPr lvl="4" algn="l">
              <a:spcBef>
                <a:spcPts val="0"/>
              </a:spcBef>
              <a:spcAft>
                <a:spcPts val="0"/>
              </a:spcAft>
              <a:buSzPts val="1400"/>
              <a:buNone/>
            </a:lvl5pPr>
            <a:lvl6pPr lvl="5" algn="l">
              <a:spcBef>
                <a:spcPts val="0"/>
              </a:spcBef>
              <a:spcAft>
                <a:spcPts val="0"/>
              </a:spcAft>
              <a:buSzPts val="1400"/>
              <a:buNone/>
            </a:lvl6pPr>
            <a:lvl7pPr lvl="6" algn="l">
              <a:spcBef>
                <a:spcPts val="0"/>
              </a:spcBef>
              <a:spcAft>
                <a:spcPts val="0"/>
              </a:spcAft>
              <a:buSzPts val="1400"/>
              <a:buNone/>
            </a:lvl7pPr>
            <a:lvl8pPr lvl="7" algn="l">
              <a:spcBef>
                <a:spcPts val="0"/>
              </a:spcBef>
              <a:spcAft>
                <a:spcPts val="0"/>
              </a:spcAft>
              <a:buSzPts val="1400"/>
              <a:buNone/>
            </a:lvl8pPr>
            <a:lvl9pPr lvl="8" algn="l">
              <a:spcBef>
                <a:spcPts val="0"/>
              </a:spcBef>
              <a:spcAft>
                <a:spcPts val="0"/>
              </a:spcAft>
              <a:buSzPts val="1400"/>
              <a:buNone/>
            </a:lvl9pPr>
          </a:lstStyle>
          <a:p>
            <a:endParaRPr/>
          </a:p>
        </p:txBody>
      </p:sp>
      <p:sp>
        <p:nvSpPr>
          <p:cNvPr id="1048902" name="Google Shape;71;p3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lvl1pPr>
            <a:lvl2pPr marL="0" lvl="1" indent="0" algn="r">
              <a:spcBef>
                <a:spcPts val="0"/>
              </a:spcBef>
              <a:buNone/>
            </a:lvl2pPr>
            <a:lvl3pPr marL="0" lvl="2" indent="0" algn="r">
              <a:spcBef>
                <a:spcPts val="0"/>
              </a:spcBef>
              <a:buNone/>
            </a:lvl3pPr>
            <a:lvl4pPr marL="0" lvl="3" indent="0" algn="r">
              <a:spcBef>
                <a:spcPts val="0"/>
              </a:spcBef>
              <a:buNone/>
            </a:lvl4pPr>
            <a:lvl5pPr marL="0" lvl="4" indent="0" algn="r">
              <a:spcBef>
                <a:spcPts val="0"/>
              </a:spcBef>
              <a:buNone/>
            </a:lvl5pPr>
            <a:lvl6pPr marL="0" lvl="5" indent="0" algn="r">
              <a:spcBef>
                <a:spcPts val="0"/>
              </a:spcBef>
              <a:buNone/>
            </a:lvl6pPr>
            <a:lvl7pPr marL="0" lvl="6" indent="0" algn="r">
              <a:spcBef>
                <a:spcPts val="0"/>
              </a:spcBef>
              <a:buNone/>
            </a:lvl7pPr>
            <a:lvl8pPr marL="0" lvl="7" indent="0" algn="r">
              <a:spcBef>
                <a:spcPts val="0"/>
              </a:spcBef>
              <a:buNone/>
            </a:lvl8pPr>
            <a:lvl9pPr marL="0" lvl="8" indent="0" algn="r">
              <a:spcBef>
                <a:spcPts val="0"/>
              </a:spcBef>
              <a:buNone/>
            </a:lvl9pPr>
          </a:lstStyle>
          <a:p>
            <a:pPr marL="0" lvl="0" indent="0" algn="r" rtl="0">
              <a:spcBef>
                <a:spcPts val="0"/>
              </a:spcBef>
              <a:spcAft>
                <a:spcPts val="0"/>
              </a:spcAft>
              <a:buNone/>
            </a:pPr>
            <a:fld id="{00000000-1234-1234-1234-123412341234}" type="slidenum">
              <a:rPr lang="en-IN"/>
              <a:t>‹#›</a:t>
            </a:fld>
            <a:endParaRPr lang="en-I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48576" name="Google Shape;10;p2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048577" name="Google Shape;11;p2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048578" name="Google Shape;12;p2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48579" name="Google Shape;13;p2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48580" name="Google Shape;14;p2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lang="en-IN"/>
          </a:p>
        </p:txBody>
      </p:sp>
    </p:spTree>
  </p:cSld>
  <p:clrMap bg1="lt1" tx1="dk1" bg2="dk2" tx2="lt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4"/>
        <p:cNvGrpSpPr/>
        <p:nvPr/>
      </p:nvGrpSpPr>
      <p:grpSpPr>
        <a:xfrm>
          <a:off x="0" y="0"/>
          <a:ext cx="0" cy="0"/>
          <a:chOff x="0" y="0"/>
          <a:chExt cx="0" cy="0"/>
        </a:xfrm>
      </p:grpSpPr>
      <p:sp>
        <p:nvSpPr>
          <p:cNvPr id="1048747" name="Google Shape;85;p26"/>
          <p:cNvSpPr txBox="1">
            <a:spLocks noGrp="1"/>
          </p:cNvSpPr>
          <p:nvPr>
            <p:ph type="title"/>
          </p:nvPr>
        </p:nvSpPr>
        <p:spPr>
          <a:xfrm>
            <a:off x="609600" y="152400"/>
            <a:ext cx="10972800" cy="990600"/>
          </a:xfrm>
          <a:prstGeom prst="rect">
            <a:avLst/>
          </a:prstGeom>
          <a:noFill/>
          <a:ln>
            <a:noFill/>
          </a:ln>
        </p:spPr>
        <p:txBody>
          <a:bodyPr spcFirstLastPara="1" wrap="square" lIns="91425" tIns="45700" rIns="91425" bIns="45700" anchor="b" anchorCtr="0">
            <a:normAutofit/>
          </a:bodyPr>
          <a:lstStyle>
            <a:lvl1pPr marR="0" lvl="0" algn="l" rtl="0">
              <a:spcBef>
                <a:spcPts val="0"/>
              </a:spcBef>
              <a:spcAft>
                <a:spcPts val="0"/>
              </a:spcAft>
              <a:buClr>
                <a:schemeClr val="dk2"/>
              </a:buClr>
              <a:buSzPts val="3200"/>
              <a:buFont typeface="Bookman Old Style"/>
              <a:buNone/>
              <a:defRPr sz="3200" b="0" i="0" u="none" strike="noStrike" cap="none">
                <a:solidFill>
                  <a:schemeClr val="dk2"/>
                </a:solidFill>
                <a:latin typeface="Bookman Old Style"/>
                <a:ea typeface="Bookman Old Style"/>
                <a:cs typeface="Bookman Old Style"/>
                <a:sym typeface="Bookman Old Style"/>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048748" name="Google Shape;86;p26"/>
          <p:cNvSpPr txBox="1">
            <a:spLocks noGrp="1"/>
          </p:cNvSpPr>
          <p:nvPr>
            <p:ph type="body" idx="1"/>
          </p:nvPr>
        </p:nvSpPr>
        <p:spPr>
          <a:xfrm>
            <a:off x="609600" y="1219200"/>
            <a:ext cx="10972800" cy="4910328"/>
          </a:xfrm>
          <a:prstGeom prst="rect">
            <a:avLst/>
          </a:prstGeom>
          <a:noFill/>
          <a:ln>
            <a:noFill/>
          </a:ln>
        </p:spPr>
        <p:txBody>
          <a:bodyPr spcFirstLastPara="1" wrap="square" lIns="91425" tIns="45700" rIns="91425" bIns="45700" anchor="t" anchorCtr="0">
            <a:normAutofit/>
          </a:bodyPr>
          <a:lstStyle>
            <a:lvl1pPr marL="457200" marR="0" lvl="0" indent="-354076" algn="l" rtl="0">
              <a:spcBef>
                <a:spcPts val="600"/>
              </a:spcBef>
              <a:spcAft>
                <a:spcPts val="0"/>
              </a:spcAft>
              <a:buClr>
                <a:schemeClr val="accent1"/>
              </a:buClr>
              <a:buSzPts val="1976"/>
              <a:buFont typeface="Noto Sans Symbols"/>
              <a:buChar char="?"/>
              <a:defRPr sz="2600" b="0" i="0" u="none" strike="noStrike" cap="none">
                <a:solidFill>
                  <a:schemeClr val="dk1"/>
                </a:solidFill>
                <a:latin typeface="Gill Sans"/>
                <a:ea typeface="Gill Sans"/>
                <a:cs typeface="Gill Sans"/>
                <a:sym typeface="Gill Sans"/>
              </a:defRPr>
            </a:lvl1pPr>
            <a:lvl2pPr marL="914400" marR="0" lvl="1" indent="-339597" algn="l" rtl="0">
              <a:spcBef>
                <a:spcPts val="500"/>
              </a:spcBef>
              <a:spcAft>
                <a:spcPts val="0"/>
              </a:spcAft>
              <a:buClr>
                <a:schemeClr val="accent2"/>
              </a:buClr>
              <a:buSzPts val="1748"/>
              <a:buFont typeface="Noto Sans Symbols"/>
              <a:buChar char="?"/>
              <a:defRPr sz="2300" b="0" i="0" u="none" strike="noStrike" cap="none">
                <a:solidFill>
                  <a:schemeClr val="dk2"/>
                </a:solidFill>
                <a:latin typeface="Gill Sans"/>
                <a:ea typeface="Gill Sans"/>
                <a:cs typeface="Gill Sans"/>
                <a:sym typeface="Gill Sans"/>
              </a:defRPr>
            </a:lvl2pPr>
            <a:lvl3pPr marL="1371600" marR="0" lvl="2" indent="-325119" algn="l" rtl="0">
              <a:spcBef>
                <a:spcPts val="500"/>
              </a:spcBef>
              <a:spcAft>
                <a:spcPts val="0"/>
              </a:spcAft>
              <a:buClr>
                <a:srgbClr val="BABABA"/>
              </a:buClr>
              <a:buSzPts val="1520"/>
              <a:buFont typeface="Noto Sans Symbols"/>
              <a:buChar char="?"/>
              <a:defRPr sz="2000" b="0" i="0" u="none" strike="noStrike" cap="none">
                <a:solidFill>
                  <a:schemeClr val="dk1"/>
                </a:solidFill>
                <a:latin typeface="Gill Sans"/>
                <a:ea typeface="Gill Sans"/>
                <a:cs typeface="Gill Sans"/>
                <a:sym typeface="Gill Sans"/>
              </a:defRPr>
            </a:lvl3pPr>
            <a:lvl4pPr marL="1828800" marR="0" lvl="3" indent="-308610" algn="l" rtl="0">
              <a:spcBef>
                <a:spcPts val="400"/>
              </a:spcBef>
              <a:spcAft>
                <a:spcPts val="0"/>
              </a:spcAft>
              <a:buClr>
                <a:srgbClr val="8BA1B3"/>
              </a:buClr>
              <a:buSzPts val="1260"/>
              <a:buFont typeface="Noto Sans Symbols"/>
              <a:buChar char="◻"/>
              <a:defRPr sz="1800" b="0" i="0" u="none" strike="noStrike" cap="none">
                <a:solidFill>
                  <a:schemeClr val="dk1"/>
                </a:solidFill>
                <a:latin typeface="Gill Sans"/>
                <a:ea typeface="Gill Sans"/>
                <a:cs typeface="Gill Sans"/>
                <a:sym typeface="Gill Sans"/>
              </a:defRPr>
            </a:lvl4pPr>
            <a:lvl5pPr marL="2286000" marR="0" lvl="4" indent="-299720" algn="l" rtl="0">
              <a:spcBef>
                <a:spcPts val="300"/>
              </a:spcBef>
              <a:spcAft>
                <a:spcPts val="0"/>
              </a:spcAft>
              <a:buClr>
                <a:schemeClr val="accent2"/>
              </a:buClr>
              <a:buSzPts val="1120"/>
              <a:buFont typeface="Noto Sans Symbols"/>
              <a:buChar char="◻"/>
              <a:defRPr sz="1600" b="0" i="0" u="none" strike="noStrike" cap="none">
                <a:solidFill>
                  <a:schemeClr val="dk1"/>
                </a:solidFill>
                <a:latin typeface="Gill Sans"/>
                <a:ea typeface="Gill Sans"/>
                <a:cs typeface="Gill Sans"/>
                <a:sym typeface="Gill Sans"/>
              </a:defRPr>
            </a:lvl5pPr>
            <a:lvl6pPr marL="2743200" marR="0" lvl="5" indent="-304800" algn="l" rtl="0">
              <a:spcBef>
                <a:spcPts val="300"/>
              </a:spcBef>
              <a:spcAft>
                <a:spcPts val="0"/>
              </a:spcAft>
              <a:buClr>
                <a:srgbClr val="8BA1B3"/>
              </a:buClr>
              <a:buSzPts val="1200"/>
              <a:buFont typeface="Noto Sans Symbols"/>
              <a:buChar char="?"/>
              <a:defRPr sz="1600" b="0" i="0" u="none" strike="noStrike" cap="none">
                <a:solidFill>
                  <a:schemeClr val="dk1"/>
                </a:solidFill>
                <a:latin typeface="Gill Sans"/>
                <a:ea typeface="Gill Sans"/>
                <a:cs typeface="Gill Sans"/>
                <a:sym typeface="Gill Sans"/>
              </a:defRPr>
            </a:lvl6pPr>
            <a:lvl7pPr marL="3200400" marR="0" lvl="6" indent="-295275" algn="l" rtl="0">
              <a:spcBef>
                <a:spcPts val="300"/>
              </a:spcBef>
              <a:spcAft>
                <a:spcPts val="0"/>
              </a:spcAft>
              <a:buClr>
                <a:srgbClr val="646C8F"/>
              </a:buClr>
              <a:buSzPts val="1050"/>
              <a:buFont typeface="Noto Sans Symbols"/>
              <a:buChar char="?"/>
              <a:defRPr sz="1400" b="0" i="0" u="none" strike="noStrike" cap="none">
                <a:solidFill>
                  <a:schemeClr val="dk1"/>
                </a:solidFill>
                <a:latin typeface="Gill Sans"/>
                <a:ea typeface="Gill Sans"/>
                <a:cs typeface="Gill Sans"/>
                <a:sym typeface="Gill Sans"/>
              </a:defRPr>
            </a:lvl7pPr>
            <a:lvl8pPr marL="3657600" marR="0" lvl="7" indent="-295275" algn="l" rtl="0">
              <a:spcBef>
                <a:spcPts val="300"/>
              </a:spcBef>
              <a:spcAft>
                <a:spcPts val="0"/>
              </a:spcAft>
              <a:buClr>
                <a:srgbClr val="BABABA"/>
              </a:buClr>
              <a:buSzPts val="1050"/>
              <a:buFont typeface="Noto Sans Symbols"/>
              <a:buChar char="?"/>
              <a:defRPr sz="1400" b="0" i="0" u="none" strike="noStrike" cap="none">
                <a:solidFill>
                  <a:schemeClr val="dk1"/>
                </a:solidFill>
                <a:latin typeface="Gill Sans"/>
                <a:ea typeface="Gill Sans"/>
                <a:cs typeface="Gill Sans"/>
                <a:sym typeface="Gill Sans"/>
              </a:defRPr>
            </a:lvl8pPr>
            <a:lvl9pPr marL="4114800" marR="0" lvl="8" indent="-285750" algn="l" rtl="0">
              <a:spcBef>
                <a:spcPts val="300"/>
              </a:spcBef>
              <a:spcAft>
                <a:spcPts val="0"/>
              </a:spcAft>
              <a:buClr>
                <a:srgbClr val="9FB8CD"/>
              </a:buClr>
              <a:buSzPts val="900"/>
              <a:buFont typeface="Noto Sans Symbols"/>
              <a:buChar char="?"/>
              <a:defRPr sz="1200" b="0" i="0" u="none" strike="noStrike" cap="none">
                <a:solidFill>
                  <a:schemeClr val="dk1"/>
                </a:solidFill>
                <a:latin typeface="Gill Sans"/>
                <a:ea typeface="Gill Sans"/>
                <a:cs typeface="Gill Sans"/>
                <a:sym typeface="Gill Sans"/>
              </a:defRPr>
            </a:lvl9pPr>
          </a:lstStyle>
          <a:p>
            <a:endParaRPr/>
          </a:p>
        </p:txBody>
      </p:sp>
      <p:sp>
        <p:nvSpPr>
          <p:cNvPr id="1048749" name="Google Shape;87;p26"/>
          <p:cNvSpPr txBox="1">
            <a:spLocks noGrp="1"/>
          </p:cNvSpPr>
          <p:nvPr>
            <p:ph type="dt" idx="10"/>
          </p:nvPr>
        </p:nvSpPr>
        <p:spPr>
          <a:xfrm>
            <a:off x="8534400" y="6356350"/>
            <a:ext cx="3052064" cy="36576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400">
                <a:solidFill>
                  <a:schemeClr val="dk2"/>
                </a:solidFill>
                <a:latin typeface="Gill Sans"/>
                <a:ea typeface="Gill Sans"/>
                <a:cs typeface="Gill Sans"/>
                <a:sym typeface="Gill Sans"/>
              </a:defRPr>
            </a:lvl1pPr>
            <a:lvl2pPr marR="0" lvl="1"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2pPr>
            <a:lvl3pPr marR="0" lvl="2"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3pPr>
            <a:lvl4pPr marR="0" lvl="3"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4pPr>
            <a:lvl5pPr marR="0" lvl="4"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5pPr>
            <a:lvl6pPr marR="0" lvl="5"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6pPr>
            <a:lvl7pPr marR="0" lvl="6"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7pPr>
            <a:lvl8pPr marR="0" lvl="7"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8pPr>
            <a:lvl9pPr marR="0" lvl="8"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9pPr>
          </a:lstStyle>
          <a:p>
            <a:endParaRPr/>
          </a:p>
        </p:txBody>
      </p:sp>
      <p:sp>
        <p:nvSpPr>
          <p:cNvPr id="1048750" name="Google Shape;88;p26"/>
          <p:cNvSpPr txBox="1">
            <a:spLocks noGrp="1"/>
          </p:cNvSpPr>
          <p:nvPr>
            <p:ph type="ftr" idx="11"/>
          </p:nvPr>
        </p:nvSpPr>
        <p:spPr>
          <a:xfrm>
            <a:off x="3864864" y="6356350"/>
            <a:ext cx="4673600" cy="36576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400">
                <a:solidFill>
                  <a:schemeClr val="dk2"/>
                </a:solidFill>
                <a:latin typeface="Gill Sans"/>
                <a:ea typeface="Gill Sans"/>
                <a:cs typeface="Gill Sans"/>
                <a:sym typeface="Gill Sans"/>
              </a:defRPr>
            </a:lvl1pPr>
            <a:lvl2pPr marR="0" lvl="1"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2pPr>
            <a:lvl3pPr marR="0" lvl="2"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3pPr>
            <a:lvl4pPr marR="0" lvl="3"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4pPr>
            <a:lvl5pPr marR="0" lvl="4"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5pPr>
            <a:lvl6pPr marR="0" lvl="5"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6pPr>
            <a:lvl7pPr marR="0" lvl="6"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7pPr>
            <a:lvl8pPr marR="0" lvl="7"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8pPr>
            <a:lvl9pPr marR="0" lvl="8"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9pPr>
          </a:lstStyle>
          <a:p>
            <a:endParaRPr/>
          </a:p>
        </p:txBody>
      </p:sp>
      <p:sp>
        <p:nvSpPr>
          <p:cNvPr id="1048751" name="Google Shape;89;p26"/>
          <p:cNvSpPr txBox="1">
            <a:spLocks noGrp="1"/>
          </p:cNvSpPr>
          <p:nvPr>
            <p:ph type="sldNum" idx="12"/>
          </p:nvPr>
        </p:nvSpPr>
        <p:spPr>
          <a:xfrm>
            <a:off x="816864" y="6356350"/>
            <a:ext cx="2641600" cy="365760"/>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400">
                <a:solidFill>
                  <a:schemeClr val="dk2"/>
                </a:solidFill>
                <a:latin typeface="Gill Sans"/>
                <a:ea typeface="Gill Sans"/>
                <a:cs typeface="Gill Sans"/>
                <a:sym typeface="Gill Sans"/>
              </a:defRPr>
            </a:lvl1pPr>
            <a:lvl2pPr marL="0" marR="0" lvl="1" indent="0" algn="l" rtl="0">
              <a:spcBef>
                <a:spcPts val="0"/>
              </a:spcBef>
              <a:buNone/>
              <a:defRPr sz="1400">
                <a:solidFill>
                  <a:schemeClr val="dk2"/>
                </a:solidFill>
                <a:latin typeface="Gill Sans"/>
                <a:ea typeface="Gill Sans"/>
                <a:cs typeface="Gill Sans"/>
                <a:sym typeface="Gill Sans"/>
              </a:defRPr>
            </a:lvl2pPr>
            <a:lvl3pPr marL="0" marR="0" lvl="2" indent="0" algn="l" rtl="0">
              <a:spcBef>
                <a:spcPts val="0"/>
              </a:spcBef>
              <a:buNone/>
              <a:defRPr sz="1400">
                <a:solidFill>
                  <a:schemeClr val="dk2"/>
                </a:solidFill>
                <a:latin typeface="Gill Sans"/>
                <a:ea typeface="Gill Sans"/>
                <a:cs typeface="Gill Sans"/>
                <a:sym typeface="Gill Sans"/>
              </a:defRPr>
            </a:lvl3pPr>
            <a:lvl4pPr marL="0" marR="0" lvl="3" indent="0" algn="l" rtl="0">
              <a:spcBef>
                <a:spcPts val="0"/>
              </a:spcBef>
              <a:buNone/>
              <a:defRPr sz="1400">
                <a:solidFill>
                  <a:schemeClr val="dk2"/>
                </a:solidFill>
                <a:latin typeface="Gill Sans"/>
                <a:ea typeface="Gill Sans"/>
                <a:cs typeface="Gill Sans"/>
                <a:sym typeface="Gill Sans"/>
              </a:defRPr>
            </a:lvl4pPr>
            <a:lvl5pPr marL="0" marR="0" lvl="4" indent="0" algn="l" rtl="0">
              <a:spcBef>
                <a:spcPts val="0"/>
              </a:spcBef>
              <a:buNone/>
              <a:defRPr sz="1400">
                <a:solidFill>
                  <a:schemeClr val="dk2"/>
                </a:solidFill>
                <a:latin typeface="Gill Sans"/>
                <a:ea typeface="Gill Sans"/>
                <a:cs typeface="Gill Sans"/>
                <a:sym typeface="Gill Sans"/>
              </a:defRPr>
            </a:lvl5pPr>
            <a:lvl6pPr marL="0" marR="0" lvl="5" indent="0" algn="l" rtl="0">
              <a:spcBef>
                <a:spcPts val="0"/>
              </a:spcBef>
              <a:buNone/>
              <a:defRPr sz="1400">
                <a:solidFill>
                  <a:schemeClr val="dk2"/>
                </a:solidFill>
                <a:latin typeface="Gill Sans"/>
                <a:ea typeface="Gill Sans"/>
                <a:cs typeface="Gill Sans"/>
                <a:sym typeface="Gill Sans"/>
              </a:defRPr>
            </a:lvl6pPr>
            <a:lvl7pPr marL="0" marR="0" lvl="6" indent="0" algn="l" rtl="0">
              <a:spcBef>
                <a:spcPts val="0"/>
              </a:spcBef>
              <a:buNone/>
              <a:defRPr sz="1400">
                <a:solidFill>
                  <a:schemeClr val="dk2"/>
                </a:solidFill>
                <a:latin typeface="Gill Sans"/>
                <a:ea typeface="Gill Sans"/>
                <a:cs typeface="Gill Sans"/>
                <a:sym typeface="Gill Sans"/>
              </a:defRPr>
            </a:lvl7pPr>
            <a:lvl8pPr marL="0" marR="0" lvl="7" indent="0" algn="l" rtl="0">
              <a:spcBef>
                <a:spcPts val="0"/>
              </a:spcBef>
              <a:buNone/>
              <a:defRPr sz="1400">
                <a:solidFill>
                  <a:schemeClr val="dk2"/>
                </a:solidFill>
                <a:latin typeface="Gill Sans"/>
                <a:ea typeface="Gill Sans"/>
                <a:cs typeface="Gill Sans"/>
                <a:sym typeface="Gill Sans"/>
              </a:defRPr>
            </a:lvl8pPr>
            <a:lvl9pPr marL="0" marR="0" lvl="8" indent="0" algn="l" rtl="0">
              <a:spcBef>
                <a:spcPts val="0"/>
              </a:spcBef>
              <a:buNone/>
              <a:defRPr sz="1400">
                <a:solidFill>
                  <a:schemeClr val="dk2"/>
                </a:solidFill>
                <a:latin typeface="Gill Sans"/>
                <a:ea typeface="Gill Sans"/>
                <a:cs typeface="Gill Sans"/>
                <a:sym typeface="Gill Sans"/>
              </a:defRPr>
            </a:lvl9pPr>
          </a:lstStyle>
          <a:p>
            <a:pPr marL="0" lvl="0" indent="0" algn="l" rtl="0">
              <a:spcBef>
                <a:spcPts val="0"/>
              </a:spcBef>
              <a:spcAft>
                <a:spcPts val="0"/>
              </a:spcAft>
              <a:buNone/>
            </a:pPr>
            <a:fld id="{00000000-1234-1234-1234-123412341234}" type="slidenum">
              <a:rPr lang="en-IN"/>
              <a:t>‹#›</a:t>
            </a:fld>
            <a:endParaRPr lang="en-IN"/>
          </a:p>
        </p:txBody>
      </p:sp>
      <p:cxnSp>
        <p:nvCxnSpPr>
          <p:cNvPr id="3145728" name="Google Shape;90;p26"/>
          <p:cNvCxnSpPr>
            <a:cxnSpLocks/>
          </p:cNvCxnSpPr>
          <p:nvPr/>
        </p:nvCxnSpPr>
        <p:spPr>
          <a:xfrm>
            <a:off x="609600" y="6353175"/>
            <a:ext cx="10972800" cy="0"/>
          </a:xfrm>
          <a:prstGeom prst="straightConnector1">
            <a:avLst/>
          </a:prstGeom>
          <a:noFill/>
          <a:ln w="9525" cap="flat" cmpd="sng">
            <a:solidFill>
              <a:schemeClr val="accent2"/>
            </a:solidFill>
            <a:prstDash val="dash"/>
            <a:round/>
            <a:headEnd type="none" w="sm" len="sm"/>
            <a:tailEnd type="none" w="sm" len="sm"/>
          </a:ln>
        </p:spPr>
      </p:cxnSp>
      <p:cxnSp>
        <p:nvCxnSpPr>
          <p:cNvPr id="3145729" name="Google Shape;91;p26"/>
          <p:cNvCxnSpPr>
            <a:cxnSpLocks/>
          </p:cNvCxnSpPr>
          <p:nvPr/>
        </p:nvCxnSpPr>
        <p:spPr>
          <a:xfrm>
            <a:off x="609600" y="1143000"/>
            <a:ext cx="10972800" cy="0"/>
          </a:xfrm>
          <a:prstGeom prst="straightConnector1">
            <a:avLst/>
          </a:prstGeom>
          <a:noFill/>
          <a:ln w="9525" cap="flat" cmpd="sng">
            <a:solidFill>
              <a:schemeClr val="accent2"/>
            </a:solidFill>
            <a:prstDash val="dash"/>
            <a:round/>
            <a:headEnd type="none" w="sm" len="sm"/>
            <a:tailEnd type="none" w="sm" len="sm"/>
          </a:ln>
        </p:spPr>
      </p:cxnSp>
      <p:sp>
        <p:nvSpPr>
          <p:cNvPr id="1048752" name="Google Shape;92;p26"/>
          <p:cNvSpPr/>
          <p:nvPr/>
        </p:nvSpPr>
        <p:spPr>
          <a:xfrm rot="5400000">
            <a:off x="590609" y="6447423"/>
            <a:ext cx="190849" cy="160419"/>
          </a:xfrm>
          <a:prstGeom prst="triangle">
            <a:avLst>
              <a:gd name="adj" fmla="val 50000"/>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a:ea typeface="Gill Sans"/>
              <a:cs typeface="Gill Sans"/>
              <a:sym typeface="Gill Sans"/>
            </a:endParaRPr>
          </a:p>
        </p:txBody>
      </p:sp>
    </p:spTree>
  </p:cSld>
  <p:clrMap bg1="lt1" tx1="dk1" bg2="dk2"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3.gif"/></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12.xm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15.jpeg"/></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3.gif"/></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Shape 192"/>
        <p:cNvGrpSpPr/>
        <p:nvPr/>
      </p:nvGrpSpPr>
      <p:grpSpPr>
        <a:xfrm>
          <a:off x="0" y="0"/>
          <a:ext cx="0" cy="0"/>
          <a:chOff x="0" y="0"/>
          <a:chExt cx="0" cy="0"/>
        </a:xfrm>
      </p:grpSpPr>
      <p:sp>
        <p:nvSpPr>
          <p:cNvPr id="1048584" name="Google Shape;193;p2"/>
          <p:cNvSpPr/>
          <p:nvPr/>
        </p:nvSpPr>
        <p:spPr>
          <a:xfrm>
            <a:off x="6981185" y="4980844"/>
            <a:ext cx="2302344" cy="1877561"/>
          </a:xfrm>
          <a:custGeom>
            <a:avLst/>
            <a:gdLst/>
            <a:ahLst/>
            <a:cxnLst/>
            <a:rect l="l" t="t" r="r" b="b"/>
            <a:pathLst>
              <a:path w="2302344" h="1877561" extrusionOk="0">
                <a:moveTo>
                  <a:pt x="2302237" y="1877453"/>
                </a:moveTo>
                <a:lnTo>
                  <a:pt x="1454758" y="1877453"/>
                </a:lnTo>
                <a:lnTo>
                  <a:pt x="47530" y="471310"/>
                </a:lnTo>
                <a:cubicBezTo>
                  <a:pt x="-13159" y="410647"/>
                  <a:pt x="-16248" y="313247"/>
                  <a:pt x="40485" y="248874"/>
                </a:cubicBezTo>
                <a:lnTo>
                  <a:pt x="47530" y="241287"/>
                </a:lnTo>
                <a:lnTo>
                  <a:pt x="241247" y="47569"/>
                </a:lnTo>
                <a:cubicBezTo>
                  <a:pt x="304700" y="-15937"/>
                  <a:pt x="407627" y="-16018"/>
                  <a:pt x="471134" y="47435"/>
                </a:cubicBezTo>
                <a:cubicBezTo>
                  <a:pt x="471188" y="47488"/>
                  <a:pt x="471216" y="47516"/>
                  <a:pt x="471270" y="47569"/>
                </a:cubicBezTo>
                <a:close/>
              </a:path>
            </a:pathLst>
          </a:custGeom>
          <a:solidFill>
            <a:srgbClr val="A4A4A4">
              <a:alpha val="13725"/>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48585" name="Google Shape;194;p2"/>
          <p:cNvSpPr/>
          <p:nvPr/>
        </p:nvSpPr>
        <p:spPr>
          <a:xfrm>
            <a:off x="7018297" y="4689516"/>
            <a:ext cx="2746952" cy="2168888"/>
          </a:xfrm>
          <a:custGeom>
            <a:avLst/>
            <a:gdLst/>
            <a:ahLst/>
            <a:cxnLst/>
            <a:rect l="l" t="t" r="r" b="b"/>
            <a:pathLst>
              <a:path w="2746952" h="2168888" extrusionOk="0">
                <a:moveTo>
                  <a:pt x="2746845" y="2168781"/>
                </a:moveTo>
                <a:lnTo>
                  <a:pt x="1591044" y="2168781"/>
                </a:lnTo>
                <a:lnTo>
                  <a:pt x="54581" y="632319"/>
                </a:lnTo>
                <a:cubicBezTo>
                  <a:pt x="28815" y="607311"/>
                  <a:pt x="11150" y="575097"/>
                  <a:pt x="3917" y="539930"/>
                </a:cubicBezTo>
                <a:cubicBezTo>
                  <a:pt x="-9116" y="478374"/>
                  <a:pt x="9958" y="414407"/>
                  <a:pt x="54581" y="370055"/>
                </a:cubicBezTo>
                <a:lnTo>
                  <a:pt x="370489" y="54147"/>
                </a:lnTo>
                <a:cubicBezTo>
                  <a:pt x="442936" y="-18193"/>
                  <a:pt x="560305" y="-18193"/>
                  <a:pt x="632753" y="54147"/>
                </a:cubicBezTo>
                <a:close/>
              </a:path>
            </a:pathLst>
          </a:custGeom>
          <a:gradFill>
            <a:gsLst>
              <a:gs pos="0">
                <a:schemeClr val="accent1"/>
              </a:gs>
              <a:gs pos="3000">
                <a:schemeClr val="accent1"/>
              </a:gs>
              <a:gs pos="32000">
                <a:schemeClr val="accent3"/>
              </a:gs>
              <a:gs pos="58000">
                <a:schemeClr val="accent4"/>
              </a:gs>
              <a:gs pos="82000">
                <a:schemeClr val="accent5"/>
              </a:gs>
              <a:gs pos="100000">
                <a:schemeClr val="accent6"/>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48586" name="Google Shape;195;p2"/>
          <p:cNvSpPr/>
          <p:nvPr/>
        </p:nvSpPr>
        <p:spPr>
          <a:xfrm>
            <a:off x="5067008" y="-1083"/>
            <a:ext cx="1821741" cy="3992473"/>
          </a:xfrm>
          <a:custGeom>
            <a:avLst/>
            <a:gdLst/>
            <a:ahLst/>
            <a:cxnLst/>
            <a:rect l="l" t="t" r="r" b="b"/>
            <a:pathLst>
              <a:path w="1821741" h="3992473" extrusionOk="0">
                <a:moveTo>
                  <a:pt x="1821634" y="3980987"/>
                </a:moveTo>
                <a:lnTo>
                  <a:pt x="1810255" y="3992366"/>
                </a:lnTo>
                <a:lnTo>
                  <a:pt x="536869" y="2718979"/>
                </a:lnTo>
                <a:cubicBezTo>
                  <a:pt x="-179100" y="2001060"/>
                  <a:pt x="-179100" y="839189"/>
                  <a:pt x="536869" y="121270"/>
                </a:cubicBezTo>
                <a:lnTo>
                  <a:pt x="657976" y="-108"/>
                </a:lnTo>
                <a:lnTo>
                  <a:pt x="681005" y="-108"/>
                </a:lnTo>
                <a:lnTo>
                  <a:pt x="548247" y="132650"/>
                </a:lnTo>
                <a:cubicBezTo>
                  <a:pt x="-160948" y="844039"/>
                  <a:pt x="-160948" y="1995127"/>
                  <a:pt x="548247" y="2706516"/>
                </a:cubicBezTo>
                <a:close/>
              </a:path>
            </a:pathLst>
          </a:custGeom>
          <a:gradFill>
            <a:gsLst>
              <a:gs pos="0">
                <a:schemeClr val="accent1"/>
              </a:gs>
              <a:gs pos="50000">
                <a:schemeClr val="accent1"/>
              </a:gs>
              <a:gs pos="100000">
                <a:schemeClr val="accent1"/>
              </a:gs>
            </a:gsLst>
            <a:lin ang="27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48587" name="Google Shape;196;p2"/>
          <p:cNvSpPr/>
          <p:nvPr/>
        </p:nvSpPr>
        <p:spPr>
          <a:xfrm>
            <a:off x="5424403" y="0"/>
            <a:ext cx="6768408" cy="6858405"/>
          </a:xfrm>
          <a:custGeom>
            <a:avLst/>
            <a:gdLst/>
            <a:ahLst/>
            <a:cxnLst/>
            <a:rect l="l" t="t" r="r" b="b"/>
            <a:pathLst>
              <a:path w="6768408" h="6858405" extrusionOk="0">
                <a:moveTo>
                  <a:pt x="6768301" y="-108"/>
                </a:moveTo>
                <a:lnTo>
                  <a:pt x="6768301" y="6858298"/>
                </a:lnTo>
                <a:lnTo>
                  <a:pt x="4825168" y="6858298"/>
                </a:lnTo>
                <a:lnTo>
                  <a:pt x="433338" y="2466198"/>
                </a:lnTo>
                <a:cubicBezTo>
                  <a:pt x="-144400" y="1888731"/>
                  <a:pt x="-144617" y="952277"/>
                  <a:pt x="432851" y="374539"/>
                </a:cubicBezTo>
                <a:cubicBezTo>
                  <a:pt x="433014" y="374376"/>
                  <a:pt x="433176" y="374214"/>
                  <a:pt x="433338" y="374051"/>
                </a:cubicBezTo>
                <a:lnTo>
                  <a:pt x="807226" y="-108"/>
                </a:lnTo>
                <a:close/>
              </a:path>
            </a:pathLst>
          </a:custGeom>
          <a:gradFill>
            <a:gsLst>
              <a:gs pos="0">
                <a:schemeClr val="accent1"/>
              </a:gs>
              <a:gs pos="6000">
                <a:schemeClr val="accent2"/>
              </a:gs>
              <a:gs pos="20000">
                <a:schemeClr val="accent3"/>
              </a:gs>
              <a:gs pos="35000">
                <a:schemeClr val="accent4"/>
              </a:gs>
              <a:gs pos="52000">
                <a:schemeClr val="accent5"/>
              </a:gs>
              <a:gs pos="71000">
                <a:srgbClr val="A027E1"/>
              </a:gs>
              <a:gs pos="100000">
                <a:schemeClr val="accent6"/>
              </a:gs>
            </a:gsLst>
            <a:lin ang="1977083"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48588" name="Google Shape;197;p2"/>
          <p:cNvSpPr/>
          <p:nvPr/>
        </p:nvSpPr>
        <p:spPr>
          <a:xfrm>
            <a:off x="5661419" y="5739993"/>
            <a:ext cx="27640" cy="27637"/>
          </a:xfrm>
          <a:custGeom>
            <a:avLst/>
            <a:gdLst/>
            <a:ahLst/>
            <a:cxnLst/>
            <a:rect l="l" t="t" r="r" b="b"/>
            <a:pathLst>
              <a:path w="27640" h="27637" extrusionOk="0">
                <a:moveTo>
                  <a:pt x="-104" y="13439"/>
                </a:moveTo>
                <a:cubicBezTo>
                  <a:pt x="-267" y="21080"/>
                  <a:pt x="5802" y="27365"/>
                  <a:pt x="13442" y="27528"/>
                </a:cubicBezTo>
                <a:cubicBezTo>
                  <a:pt x="21083" y="27663"/>
                  <a:pt x="27368" y="21621"/>
                  <a:pt x="27531" y="13981"/>
                </a:cubicBezTo>
                <a:cubicBezTo>
                  <a:pt x="27666" y="6341"/>
                  <a:pt x="21625" y="55"/>
                  <a:pt x="13984" y="-108"/>
                </a:cubicBezTo>
                <a:cubicBezTo>
                  <a:pt x="13903" y="-108"/>
                  <a:pt x="13795" y="-108"/>
                  <a:pt x="13713" y="-108"/>
                </a:cubicBezTo>
                <a:cubicBezTo>
                  <a:pt x="6181" y="-108"/>
                  <a:pt x="31" y="5907"/>
                  <a:pt x="-104" y="13439"/>
                </a:cubicBezTo>
                <a:close/>
              </a:path>
            </a:pathLst>
          </a:custGeom>
          <a:solidFill>
            <a:srgbClr val="92949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48589" name="Google Shape;198;p2"/>
          <p:cNvSpPr/>
          <p:nvPr/>
        </p:nvSpPr>
        <p:spPr>
          <a:xfrm>
            <a:off x="6792027" y="3894666"/>
            <a:ext cx="181525" cy="181525"/>
          </a:xfrm>
          <a:custGeom>
            <a:avLst/>
            <a:gdLst/>
            <a:ahLst/>
            <a:cxnLst/>
            <a:rect l="l" t="t" r="r" b="b"/>
            <a:pathLst>
              <a:path w="181525" h="181525" extrusionOk="0">
                <a:moveTo>
                  <a:pt x="181526" y="90763"/>
                </a:moveTo>
                <a:cubicBezTo>
                  <a:pt x="181526" y="140890"/>
                  <a:pt x="140890" y="181526"/>
                  <a:pt x="90763" y="181526"/>
                </a:cubicBezTo>
                <a:cubicBezTo>
                  <a:pt x="40636" y="181526"/>
                  <a:pt x="0" y="140890"/>
                  <a:pt x="0" y="90763"/>
                </a:cubicBezTo>
                <a:cubicBezTo>
                  <a:pt x="0" y="40636"/>
                  <a:pt x="40636" y="0"/>
                  <a:pt x="90763" y="0"/>
                </a:cubicBezTo>
                <a:cubicBezTo>
                  <a:pt x="140890" y="0"/>
                  <a:pt x="181526" y="40636"/>
                  <a:pt x="181526" y="90763"/>
                </a:cubicBezTo>
                <a:close/>
              </a:path>
            </a:pathLst>
          </a:custGeom>
          <a:gradFill>
            <a:gsLst>
              <a:gs pos="0">
                <a:srgbClr val="4826DC"/>
              </a:gs>
              <a:gs pos="50000">
                <a:srgbClr val="4826DC"/>
              </a:gs>
              <a:gs pos="100000">
                <a:srgbClr val="4826DC"/>
              </a:gs>
            </a:gsLst>
            <a:lin ang="27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48590" name="Google Shape;199;p2"/>
          <p:cNvSpPr/>
          <p:nvPr/>
        </p:nvSpPr>
        <p:spPr>
          <a:xfrm>
            <a:off x="7266432" y="6130137"/>
            <a:ext cx="739647" cy="728268"/>
          </a:xfrm>
          <a:custGeom>
            <a:avLst/>
            <a:gdLst/>
            <a:ahLst/>
            <a:cxnLst/>
            <a:rect l="l" t="t" r="r" b="b"/>
            <a:pathLst>
              <a:path w="739647" h="728268" extrusionOk="0">
                <a:moveTo>
                  <a:pt x="739648" y="728269"/>
                </a:moveTo>
                <a:lnTo>
                  <a:pt x="717431" y="728269"/>
                </a:lnTo>
                <a:lnTo>
                  <a:pt x="0" y="11108"/>
                </a:lnTo>
                <a:lnTo>
                  <a:pt x="11108" y="0"/>
                </a:lnTo>
                <a:lnTo>
                  <a:pt x="739648" y="728269"/>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48591" name="Google Shape;200;p2"/>
          <p:cNvSpPr/>
          <p:nvPr/>
        </p:nvSpPr>
        <p:spPr>
          <a:xfrm>
            <a:off x="7181358" y="6044793"/>
            <a:ext cx="181525" cy="181525"/>
          </a:xfrm>
          <a:custGeom>
            <a:avLst/>
            <a:gdLst/>
            <a:ahLst/>
            <a:cxnLst/>
            <a:rect l="l" t="t" r="r" b="b"/>
            <a:pathLst>
              <a:path w="181525" h="181525" extrusionOk="0">
                <a:moveTo>
                  <a:pt x="181526" y="90763"/>
                </a:moveTo>
                <a:cubicBezTo>
                  <a:pt x="181526" y="140890"/>
                  <a:pt x="140890" y="181526"/>
                  <a:pt x="90763" y="181526"/>
                </a:cubicBezTo>
                <a:cubicBezTo>
                  <a:pt x="40636" y="181526"/>
                  <a:pt x="0" y="140890"/>
                  <a:pt x="0" y="90763"/>
                </a:cubicBezTo>
                <a:cubicBezTo>
                  <a:pt x="0" y="40636"/>
                  <a:pt x="40636" y="0"/>
                  <a:pt x="90763" y="0"/>
                </a:cubicBezTo>
                <a:cubicBezTo>
                  <a:pt x="140890" y="0"/>
                  <a:pt x="181526" y="40636"/>
                  <a:pt x="181526" y="90763"/>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2097152" name="Google Shape;201;p2" descr="A picture containing fictional character, cartoon, automaton, robot  Description automatically generated"/>
          <p:cNvPicPr preferRelativeResize="0">
            <a:picLocks/>
          </p:cNvPicPr>
          <p:nvPr/>
        </p:nvPicPr>
        <p:blipFill rotWithShape="1">
          <a:blip r:embed="rId3">
            <a:alphaModFix/>
          </a:blip>
          <a:srcRect/>
          <a:stretch>
            <a:fillRect/>
          </a:stretch>
        </p:blipFill>
        <p:spPr>
          <a:xfrm>
            <a:off x="5333090" y="262803"/>
            <a:ext cx="6858910" cy="6595197"/>
          </a:xfrm>
          <a:prstGeom prst="rect">
            <a:avLst/>
          </a:prstGeom>
          <a:noFill/>
          <a:ln>
            <a:noFill/>
          </a:ln>
        </p:spPr>
      </p:pic>
      <p:sp>
        <p:nvSpPr>
          <p:cNvPr id="1048592" name="Google Shape;202;p2"/>
          <p:cNvSpPr txBox="1"/>
          <p:nvPr/>
        </p:nvSpPr>
        <p:spPr>
          <a:xfrm>
            <a:off x="294519" y="816575"/>
            <a:ext cx="4859873" cy="2585283"/>
          </a:xfrm>
          <a:prstGeom prst="rect">
            <a:avLst/>
          </a:prstGeom>
          <a:noFill/>
          <a:ln>
            <a:noFill/>
          </a:ln>
        </p:spPr>
        <p:txBody>
          <a:bodyPr spcFirstLastPara="1" wrap="square" lIns="91425" tIns="45700" rIns="91425" bIns="45700" anchor="t" anchorCtr="0">
            <a:spAutoFit/>
          </a:bodyPr>
          <a:lstStyle/>
          <a:p>
            <a:pPr lvl="0"/>
            <a:r>
              <a:rPr lang="en-IN" sz="5400" b="1" dirty="0">
                <a:solidFill>
                  <a:schemeClr val="lt1"/>
                </a:solidFill>
                <a:latin typeface="Montserrat"/>
                <a:ea typeface="Montserrat"/>
                <a:cs typeface="Montserrat"/>
                <a:sym typeface="Montserrat"/>
              </a:rPr>
              <a:t>Conversational Bots: </a:t>
            </a:r>
            <a:r>
              <a:rPr lang="en-IN" sz="5400" b="1" dirty="0" err="1">
                <a:solidFill>
                  <a:schemeClr val="lt1"/>
                </a:solidFill>
                <a:latin typeface="Montserrat"/>
                <a:ea typeface="Montserrat"/>
                <a:cs typeface="Montserrat"/>
                <a:sym typeface="Montserrat"/>
              </a:rPr>
              <a:t>ChatBots</a:t>
            </a:r>
            <a:endParaRPr sz="5400" b="1" dirty="0">
              <a:solidFill>
                <a:schemeClr val="lt1"/>
              </a:solidFill>
              <a:latin typeface="Montserrat"/>
              <a:ea typeface="Montserrat"/>
              <a:cs typeface="Montserrat"/>
              <a:sym typeface="Montserrat"/>
            </a:endParaRPr>
          </a:p>
        </p:txBody>
      </p:sp>
      <p:sp>
        <p:nvSpPr>
          <p:cNvPr id="1048940" name="TextBox 1048939"/>
          <p:cNvSpPr txBox="1"/>
          <p:nvPr/>
        </p:nvSpPr>
        <p:spPr>
          <a:xfrm>
            <a:off x="260299" y="4748783"/>
            <a:ext cx="5835701" cy="954107"/>
          </a:xfrm>
          <a:prstGeom prst="rect">
            <a:avLst/>
          </a:prstGeom>
        </p:spPr>
        <p:txBody>
          <a:bodyPr wrap="square" rtlCol="0">
            <a:spAutoFit/>
          </a:bodyPr>
          <a:lstStyle/>
          <a:p>
            <a:r>
              <a:rPr lang="en-US" sz="2800" dirty="0">
                <a:solidFill>
                  <a:schemeClr val="bg1">
                    <a:lumMod val="95000"/>
                  </a:schemeClr>
                </a:solidFill>
              </a:rPr>
              <a:t>G.Dilli Sireesha (192210552)</a:t>
            </a:r>
            <a:br>
              <a:rPr lang="en-US" sz="2800" dirty="0">
                <a:solidFill>
                  <a:schemeClr val="bg1">
                    <a:lumMod val="95000"/>
                  </a:schemeClr>
                </a:solidFill>
              </a:rPr>
            </a:br>
            <a:r>
              <a:rPr lang="en-US" sz="2800" dirty="0" err="1">
                <a:solidFill>
                  <a:schemeClr val="bg1">
                    <a:lumMod val="95000"/>
                  </a:schemeClr>
                </a:solidFill>
              </a:rPr>
              <a:t>Yuvasree</a:t>
            </a:r>
            <a:endParaRPr lang="en-US" sz="2800" dirty="0">
              <a:solidFill>
                <a:schemeClr val="bg1">
                  <a:lumMod val="95000"/>
                </a:schemeClr>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1048592">
                                            <p:txEl>
                                              <p:pRg st="0" end="0"/>
                                            </p:txEl>
                                          </p:spTgt>
                                        </p:tgtEl>
                                        <p:attrNameLst>
                                          <p:attrName>style.visibility</p:attrName>
                                        </p:attrNameLst>
                                      </p:cBhvr>
                                      <p:to>
                                        <p:strVal val="visible"/>
                                      </p:to>
                                    </p:set>
                                    <p:anim calcmode="lin" valueType="num">
                                      <p:cBhvr additive="base">
                                        <p:cTn id="7" dur="2000"/>
                                        <p:tgtEl>
                                          <p:spTgt spid="1048592">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Shape 335"/>
        <p:cNvGrpSpPr/>
        <p:nvPr/>
      </p:nvGrpSpPr>
      <p:grpSpPr>
        <a:xfrm>
          <a:off x="0" y="0"/>
          <a:ext cx="0" cy="0"/>
          <a:chOff x="0" y="0"/>
          <a:chExt cx="0" cy="0"/>
        </a:xfrm>
      </p:grpSpPr>
      <p:grpSp>
        <p:nvGrpSpPr>
          <p:cNvPr id="88" name="Google Shape;336;p14"/>
          <p:cNvGrpSpPr/>
          <p:nvPr/>
        </p:nvGrpSpPr>
        <p:grpSpPr>
          <a:xfrm>
            <a:off x="958734" y="426307"/>
            <a:ext cx="4267200" cy="5895179"/>
            <a:chOff x="7210309" y="624995"/>
            <a:chExt cx="4267200" cy="5895179"/>
          </a:xfrm>
        </p:grpSpPr>
        <p:sp>
          <p:nvSpPr>
            <p:cNvPr id="1048677" name="Google Shape;337;p14"/>
            <p:cNvSpPr txBox="1"/>
            <p:nvPr/>
          </p:nvSpPr>
          <p:spPr>
            <a:xfrm>
              <a:off x="7210309" y="624995"/>
              <a:ext cx="4267200" cy="1285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4000" b="1" i="0" dirty="0">
                  <a:solidFill>
                    <a:schemeClr val="lt1"/>
                  </a:solidFill>
                  <a:latin typeface="Montserrat"/>
                  <a:ea typeface="Montserrat"/>
                  <a:cs typeface="Montserrat"/>
                  <a:sym typeface="Montserrat"/>
                </a:rPr>
                <a:t>Future Trends In Technology</a:t>
              </a:r>
              <a:endParaRPr sz="4000" b="1" dirty="0">
                <a:solidFill>
                  <a:schemeClr val="lt1"/>
                </a:solidFill>
                <a:latin typeface="Montserrat"/>
                <a:ea typeface="Montserrat"/>
                <a:cs typeface="Montserrat"/>
                <a:sym typeface="Montserrat"/>
              </a:endParaRPr>
            </a:p>
          </p:txBody>
        </p:sp>
        <p:sp>
          <p:nvSpPr>
            <p:cNvPr id="1048678" name="Google Shape;338;p14"/>
            <p:cNvSpPr txBox="1"/>
            <p:nvPr/>
          </p:nvSpPr>
          <p:spPr>
            <a:xfrm>
              <a:off x="7210309" y="2272898"/>
              <a:ext cx="3975331" cy="4247276"/>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1800" b="0" i="0" dirty="0">
                  <a:solidFill>
                    <a:schemeClr val="lt1"/>
                  </a:solidFill>
                  <a:latin typeface="Montserrat"/>
                  <a:ea typeface="Montserrat"/>
                  <a:cs typeface="Montserrat"/>
                  <a:sym typeface="Montserrat"/>
                </a:rPr>
                <a:t>Future trends in chatbot technology include enhanced natural language processing for nuanced conversations and integration with AI for hyper-personalization and multi-modal interactions, shaping a landscape where chatbots become more integral to daily tasks and customer interactions.</a:t>
              </a:r>
              <a:endParaRPr sz="1800" dirty="0">
                <a:solidFill>
                  <a:schemeClr val="lt1"/>
                </a:solidFill>
                <a:latin typeface="Montserrat"/>
                <a:ea typeface="Montserrat"/>
                <a:cs typeface="Montserrat"/>
                <a:sym typeface="Montserrat"/>
              </a:endParaRPr>
            </a:p>
          </p:txBody>
        </p:sp>
      </p:grpSp>
      <p:sp>
        <p:nvSpPr>
          <p:cNvPr id="1048679" name="Google Shape;339;p14"/>
          <p:cNvSpPr/>
          <p:nvPr/>
        </p:nvSpPr>
        <p:spPr>
          <a:xfrm rot="5400000">
            <a:off x="6443709" y="1109709"/>
            <a:ext cx="6845300" cy="4651282"/>
          </a:xfrm>
          <a:custGeom>
            <a:avLst/>
            <a:gdLst/>
            <a:ahLst/>
            <a:cxnLst/>
            <a:rect l="l" t="t" r="r" b="b"/>
            <a:pathLst>
              <a:path w="7154006" h="4651282" extrusionOk="0">
                <a:moveTo>
                  <a:pt x="7152445" y="-684"/>
                </a:moveTo>
                <a:lnTo>
                  <a:pt x="2884221" y="4267539"/>
                </a:lnTo>
                <a:cubicBezTo>
                  <a:pt x="2373260" y="4778285"/>
                  <a:pt x="1544877" y="4778285"/>
                  <a:pt x="1033916" y="4267539"/>
                </a:cubicBezTo>
                <a:lnTo>
                  <a:pt x="-1562" y="3231793"/>
                </a:lnTo>
                <a:lnTo>
                  <a:pt x="-1562" y="-684"/>
                </a:lnTo>
                <a:close/>
              </a:path>
            </a:pathLst>
          </a:custGeom>
          <a:gradFill>
            <a:gsLst>
              <a:gs pos="0">
                <a:srgbClr val="4826DC"/>
              </a:gs>
              <a:gs pos="3000">
                <a:srgbClr val="4D26DC"/>
              </a:gs>
              <a:gs pos="32000">
                <a:srgbClr val="7226DE"/>
              </a:gs>
              <a:gs pos="58000">
                <a:srgbClr val="8D27E0"/>
              </a:gs>
              <a:gs pos="82000">
                <a:srgbClr val="9D27E1"/>
              </a:gs>
              <a:gs pos="100000">
                <a:srgbClr val="A327E1"/>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2097166" name="Google Shape;340;p14" descr="Chatbot 3D Icon download in PNG, OBJ or Blend format"/>
          <p:cNvPicPr preferRelativeResize="0">
            <a:picLocks/>
          </p:cNvPicPr>
          <p:nvPr/>
        </p:nvPicPr>
        <p:blipFill rotWithShape="1">
          <a:blip r:embed="rId3">
            <a:alphaModFix/>
          </a:blip>
          <a:srcRect/>
          <a:stretch>
            <a:fillRect/>
          </a:stretch>
        </p:blipFill>
        <p:spPr>
          <a:xfrm>
            <a:off x="5951538" y="635000"/>
            <a:ext cx="5410200" cy="54102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88"/>
                                        </p:tgtEl>
                                        <p:attrNameLst>
                                          <p:attrName>style.visibility</p:attrName>
                                        </p:attrNameLst>
                                      </p:cBhvr>
                                      <p:to>
                                        <p:strVal val="visible"/>
                                      </p:to>
                                    </p:set>
                                    <p:anim calcmode="lin" valueType="num">
                                      <p:cBhvr additive="base">
                                        <p:cTn id="7" dur="500"/>
                                        <p:tgtEl>
                                          <p:spTgt spid="8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Shape 344"/>
        <p:cNvGrpSpPr/>
        <p:nvPr/>
      </p:nvGrpSpPr>
      <p:grpSpPr>
        <a:xfrm>
          <a:off x="0" y="0"/>
          <a:ext cx="0" cy="0"/>
          <a:chOff x="0" y="0"/>
          <a:chExt cx="0" cy="0"/>
        </a:xfrm>
      </p:grpSpPr>
      <p:sp>
        <p:nvSpPr>
          <p:cNvPr id="1048682" name="Google Shape;345;p15"/>
          <p:cNvSpPr txBox="1"/>
          <p:nvPr/>
        </p:nvSpPr>
        <p:spPr>
          <a:xfrm>
            <a:off x="5813" y="700929"/>
            <a:ext cx="12180375" cy="70788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4000" b="1" i="0" dirty="0">
                <a:solidFill>
                  <a:schemeClr val="lt1"/>
                </a:solidFill>
                <a:latin typeface="Montserrat"/>
                <a:ea typeface="Montserrat"/>
                <a:cs typeface="Montserrat"/>
                <a:sym typeface="Montserrat"/>
              </a:rPr>
              <a:t>Design Principles For Interactions</a:t>
            </a:r>
            <a:endParaRPr sz="4000" b="1" dirty="0">
              <a:solidFill>
                <a:schemeClr val="lt1"/>
              </a:solidFill>
              <a:latin typeface="Montserrat"/>
              <a:ea typeface="Montserrat"/>
              <a:cs typeface="Montserrat"/>
              <a:sym typeface="Montserrat"/>
            </a:endParaRPr>
          </a:p>
        </p:txBody>
      </p:sp>
      <p:grpSp>
        <p:nvGrpSpPr>
          <p:cNvPr id="92" name="Google Shape;346;p15"/>
          <p:cNvGrpSpPr/>
          <p:nvPr/>
        </p:nvGrpSpPr>
        <p:grpSpPr>
          <a:xfrm>
            <a:off x="1350253" y="1971216"/>
            <a:ext cx="4601287" cy="676733"/>
            <a:chOff x="1350253" y="1971216"/>
            <a:chExt cx="4601287" cy="676733"/>
          </a:xfrm>
        </p:grpSpPr>
        <p:sp>
          <p:nvSpPr>
            <p:cNvPr id="1048683" name="Google Shape;347;p15"/>
            <p:cNvSpPr/>
            <p:nvPr/>
          </p:nvSpPr>
          <p:spPr>
            <a:xfrm rot="5400000" flipH="1">
              <a:off x="3443181" y="139591"/>
              <a:ext cx="676733" cy="4339984"/>
            </a:xfrm>
            <a:prstGeom prst="round2SameRect">
              <a:avLst>
                <a:gd name="adj1" fmla="val 16667"/>
                <a:gd name="adj2" fmla="val 0"/>
              </a:avLst>
            </a:prstGeom>
            <a:solidFill>
              <a:schemeClr val="lt1">
                <a:alpha val="7843"/>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48684" name="Google Shape;348;p15"/>
            <p:cNvSpPr/>
            <p:nvPr/>
          </p:nvSpPr>
          <p:spPr>
            <a:xfrm rot="2700000">
              <a:off x="1350253" y="2048261"/>
              <a:ext cx="522607" cy="522607"/>
            </a:xfrm>
            <a:prstGeom prst="roundRect">
              <a:avLst>
                <a:gd name="adj" fmla="val 16667"/>
              </a:avLst>
            </a:prstGeom>
            <a:gradFill>
              <a:gsLst>
                <a:gs pos="0">
                  <a:srgbClr val="4826DC"/>
                </a:gs>
                <a:gs pos="3000">
                  <a:srgbClr val="4D26DC"/>
                </a:gs>
                <a:gs pos="32000">
                  <a:srgbClr val="7226DE"/>
                </a:gs>
                <a:gs pos="58000">
                  <a:srgbClr val="8D27E0"/>
                </a:gs>
                <a:gs pos="82000">
                  <a:srgbClr val="9D27E1"/>
                </a:gs>
                <a:gs pos="100000">
                  <a:srgbClr val="A327E1"/>
                </a:gs>
              </a:gsLst>
              <a:lin ang="189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48685" name="Google Shape;349;p15"/>
            <p:cNvSpPr txBox="1"/>
            <p:nvPr/>
          </p:nvSpPr>
          <p:spPr>
            <a:xfrm>
              <a:off x="2226985" y="2155695"/>
              <a:ext cx="3478666"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400" b="0" i="0" dirty="0">
                  <a:solidFill>
                    <a:schemeClr val="lt1"/>
                  </a:solidFill>
                  <a:latin typeface="Montserrat"/>
                  <a:ea typeface="Montserrat"/>
                  <a:cs typeface="Montserrat"/>
                  <a:sym typeface="Montserrat"/>
                </a:rPr>
                <a:t>Clarity and Simplicity</a:t>
              </a:r>
              <a:endParaRPr lang="en-IN" sz="1400" dirty="0">
                <a:solidFill>
                  <a:schemeClr val="lt1"/>
                </a:solidFill>
                <a:latin typeface="Montserrat"/>
                <a:ea typeface="Montserrat"/>
                <a:cs typeface="Montserrat"/>
                <a:sym typeface="Montserrat"/>
              </a:endParaRPr>
            </a:p>
          </p:txBody>
        </p:sp>
        <p:sp>
          <p:nvSpPr>
            <p:cNvPr id="1048686" name="Google Shape;350;p15"/>
            <p:cNvSpPr txBox="1"/>
            <p:nvPr/>
          </p:nvSpPr>
          <p:spPr>
            <a:xfrm>
              <a:off x="1375395" y="2109509"/>
              <a:ext cx="472322" cy="4001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2000" b="1" i="0">
                  <a:solidFill>
                    <a:schemeClr val="lt1"/>
                  </a:solidFill>
                  <a:latin typeface="Montserrat"/>
                  <a:ea typeface="Montserrat"/>
                  <a:cs typeface="Montserrat"/>
                  <a:sym typeface="Montserrat"/>
                </a:rPr>
                <a:t>1</a:t>
              </a:r>
              <a:endParaRPr sz="2000" b="1">
                <a:solidFill>
                  <a:schemeClr val="lt1"/>
                </a:solidFill>
                <a:latin typeface="Montserrat"/>
                <a:ea typeface="Montserrat"/>
                <a:cs typeface="Montserrat"/>
                <a:sym typeface="Montserrat"/>
              </a:endParaRPr>
            </a:p>
          </p:txBody>
        </p:sp>
      </p:grpSp>
      <p:grpSp>
        <p:nvGrpSpPr>
          <p:cNvPr id="93" name="Google Shape;351;p15"/>
          <p:cNvGrpSpPr/>
          <p:nvPr/>
        </p:nvGrpSpPr>
        <p:grpSpPr>
          <a:xfrm>
            <a:off x="1350253" y="2848425"/>
            <a:ext cx="4601287" cy="676733"/>
            <a:chOff x="1350253" y="2848425"/>
            <a:chExt cx="4601287" cy="676733"/>
          </a:xfrm>
        </p:grpSpPr>
        <p:sp>
          <p:nvSpPr>
            <p:cNvPr id="1048687" name="Google Shape;352;p15"/>
            <p:cNvSpPr/>
            <p:nvPr/>
          </p:nvSpPr>
          <p:spPr>
            <a:xfrm rot="5400000" flipH="1">
              <a:off x="3443181" y="1016800"/>
              <a:ext cx="676733" cy="4339984"/>
            </a:xfrm>
            <a:prstGeom prst="round2SameRect">
              <a:avLst>
                <a:gd name="adj1" fmla="val 16667"/>
                <a:gd name="adj2" fmla="val 0"/>
              </a:avLst>
            </a:prstGeom>
            <a:solidFill>
              <a:schemeClr val="lt1">
                <a:alpha val="7843"/>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48688" name="Google Shape;353;p15"/>
            <p:cNvSpPr/>
            <p:nvPr/>
          </p:nvSpPr>
          <p:spPr>
            <a:xfrm rot="2700000">
              <a:off x="1350253" y="2925470"/>
              <a:ext cx="522607" cy="522607"/>
            </a:xfrm>
            <a:prstGeom prst="roundRect">
              <a:avLst>
                <a:gd name="adj" fmla="val 16667"/>
              </a:avLst>
            </a:prstGeom>
            <a:gradFill>
              <a:gsLst>
                <a:gs pos="0">
                  <a:srgbClr val="4826DC"/>
                </a:gs>
                <a:gs pos="3000">
                  <a:srgbClr val="4D26DC"/>
                </a:gs>
                <a:gs pos="32000">
                  <a:srgbClr val="7226DE"/>
                </a:gs>
                <a:gs pos="58000">
                  <a:srgbClr val="8D27E0"/>
                </a:gs>
                <a:gs pos="82000">
                  <a:srgbClr val="9D27E1"/>
                </a:gs>
                <a:gs pos="100000">
                  <a:srgbClr val="A327E1"/>
                </a:gs>
              </a:gsLst>
              <a:lin ang="189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48689" name="Google Shape;354;p15"/>
            <p:cNvSpPr txBox="1"/>
            <p:nvPr/>
          </p:nvSpPr>
          <p:spPr>
            <a:xfrm>
              <a:off x="2226985" y="2948761"/>
              <a:ext cx="3478666" cy="52318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400" b="0" i="0" dirty="0">
                  <a:solidFill>
                    <a:schemeClr val="lt1"/>
                  </a:solidFill>
                  <a:latin typeface="Montserrat"/>
                  <a:ea typeface="Montserrat"/>
                  <a:cs typeface="Montserrat"/>
                  <a:sym typeface="Montserrat"/>
                </a:rPr>
                <a:t>Natural Language Understanding (NLU)</a:t>
              </a:r>
              <a:endParaRPr sz="1400" dirty="0">
                <a:solidFill>
                  <a:schemeClr val="lt1"/>
                </a:solidFill>
                <a:latin typeface="Montserrat"/>
                <a:ea typeface="Montserrat"/>
                <a:cs typeface="Montserrat"/>
                <a:sym typeface="Montserrat"/>
              </a:endParaRPr>
            </a:p>
          </p:txBody>
        </p:sp>
        <p:sp>
          <p:nvSpPr>
            <p:cNvPr id="1048690" name="Google Shape;355;p15"/>
            <p:cNvSpPr txBox="1"/>
            <p:nvPr/>
          </p:nvSpPr>
          <p:spPr>
            <a:xfrm>
              <a:off x="1375395" y="2986718"/>
              <a:ext cx="472322" cy="4001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2000" b="1" i="0">
                  <a:solidFill>
                    <a:schemeClr val="lt1"/>
                  </a:solidFill>
                  <a:latin typeface="Montserrat"/>
                  <a:ea typeface="Montserrat"/>
                  <a:cs typeface="Montserrat"/>
                  <a:sym typeface="Montserrat"/>
                </a:rPr>
                <a:t>2</a:t>
              </a:r>
              <a:endParaRPr sz="2000" b="1">
                <a:solidFill>
                  <a:schemeClr val="lt1"/>
                </a:solidFill>
                <a:latin typeface="Montserrat"/>
                <a:ea typeface="Montserrat"/>
                <a:cs typeface="Montserrat"/>
                <a:sym typeface="Montserrat"/>
              </a:endParaRPr>
            </a:p>
          </p:txBody>
        </p:sp>
      </p:grpSp>
      <p:grpSp>
        <p:nvGrpSpPr>
          <p:cNvPr id="94" name="Google Shape;356;p15"/>
          <p:cNvGrpSpPr/>
          <p:nvPr/>
        </p:nvGrpSpPr>
        <p:grpSpPr>
          <a:xfrm>
            <a:off x="1242018" y="3694444"/>
            <a:ext cx="4709522" cy="739078"/>
            <a:chOff x="1242018" y="3694444"/>
            <a:chExt cx="4709522" cy="739078"/>
          </a:xfrm>
        </p:grpSpPr>
        <p:sp>
          <p:nvSpPr>
            <p:cNvPr id="1048691" name="Google Shape;357;p15"/>
            <p:cNvSpPr/>
            <p:nvPr/>
          </p:nvSpPr>
          <p:spPr>
            <a:xfrm rot="5400000" flipH="1">
              <a:off x="3443181" y="1894009"/>
              <a:ext cx="676733" cy="4339984"/>
            </a:xfrm>
            <a:prstGeom prst="round2SameRect">
              <a:avLst>
                <a:gd name="adj1" fmla="val 16667"/>
                <a:gd name="adj2" fmla="val 0"/>
              </a:avLst>
            </a:prstGeom>
            <a:solidFill>
              <a:schemeClr val="lt1">
                <a:alpha val="7843"/>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48692" name="Google Shape;358;p15"/>
            <p:cNvSpPr/>
            <p:nvPr/>
          </p:nvSpPr>
          <p:spPr>
            <a:xfrm rot="2700000">
              <a:off x="1350253" y="3802679"/>
              <a:ext cx="522607" cy="522607"/>
            </a:xfrm>
            <a:prstGeom prst="roundRect">
              <a:avLst>
                <a:gd name="adj" fmla="val 16667"/>
              </a:avLst>
            </a:prstGeom>
            <a:gradFill>
              <a:gsLst>
                <a:gs pos="0">
                  <a:srgbClr val="4826DC"/>
                </a:gs>
                <a:gs pos="3000">
                  <a:srgbClr val="4D26DC"/>
                </a:gs>
                <a:gs pos="32000">
                  <a:srgbClr val="7226DE"/>
                </a:gs>
                <a:gs pos="58000">
                  <a:srgbClr val="8D27E0"/>
                </a:gs>
                <a:gs pos="82000">
                  <a:srgbClr val="9D27E1"/>
                </a:gs>
                <a:gs pos="100000">
                  <a:srgbClr val="A327E1"/>
                </a:gs>
              </a:gsLst>
              <a:lin ang="189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48693" name="Google Shape;359;p15"/>
            <p:cNvSpPr txBox="1"/>
            <p:nvPr/>
          </p:nvSpPr>
          <p:spPr>
            <a:xfrm>
              <a:off x="2226985" y="3910113"/>
              <a:ext cx="3478666"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400" b="0" i="0" dirty="0">
                  <a:solidFill>
                    <a:schemeClr val="lt1"/>
                  </a:solidFill>
                  <a:latin typeface="Montserrat"/>
                  <a:ea typeface="Montserrat"/>
                  <a:cs typeface="Montserrat"/>
                  <a:sym typeface="Montserrat"/>
                </a:rPr>
                <a:t>Personalization</a:t>
              </a:r>
              <a:endParaRPr sz="1400" dirty="0">
                <a:solidFill>
                  <a:schemeClr val="lt1"/>
                </a:solidFill>
                <a:latin typeface="Montserrat"/>
                <a:ea typeface="Montserrat"/>
                <a:cs typeface="Montserrat"/>
                <a:sym typeface="Montserrat"/>
              </a:endParaRPr>
            </a:p>
          </p:txBody>
        </p:sp>
        <p:sp>
          <p:nvSpPr>
            <p:cNvPr id="1048694" name="Google Shape;360;p15"/>
            <p:cNvSpPr txBox="1"/>
            <p:nvPr/>
          </p:nvSpPr>
          <p:spPr>
            <a:xfrm>
              <a:off x="1375395" y="3863927"/>
              <a:ext cx="472322" cy="4001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2000" b="1" i="0">
                  <a:solidFill>
                    <a:schemeClr val="lt1"/>
                  </a:solidFill>
                  <a:latin typeface="Montserrat"/>
                  <a:ea typeface="Montserrat"/>
                  <a:cs typeface="Montserrat"/>
                  <a:sym typeface="Montserrat"/>
                </a:rPr>
                <a:t>3</a:t>
              </a:r>
              <a:endParaRPr sz="2000" b="1">
                <a:solidFill>
                  <a:schemeClr val="lt1"/>
                </a:solidFill>
                <a:latin typeface="Montserrat"/>
                <a:ea typeface="Montserrat"/>
                <a:cs typeface="Montserrat"/>
                <a:sym typeface="Montserrat"/>
              </a:endParaRPr>
            </a:p>
          </p:txBody>
        </p:sp>
      </p:grpSp>
      <p:grpSp>
        <p:nvGrpSpPr>
          <p:cNvPr id="95" name="Google Shape;361;p15"/>
          <p:cNvGrpSpPr/>
          <p:nvPr/>
        </p:nvGrpSpPr>
        <p:grpSpPr>
          <a:xfrm>
            <a:off x="1242018" y="4571653"/>
            <a:ext cx="4709522" cy="739078"/>
            <a:chOff x="1242018" y="4571653"/>
            <a:chExt cx="4709522" cy="739078"/>
          </a:xfrm>
        </p:grpSpPr>
        <p:sp>
          <p:nvSpPr>
            <p:cNvPr id="1048695" name="Google Shape;362;p15"/>
            <p:cNvSpPr/>
            <p:nvPr/>
          </p:nvSpPr>
          <p:spPr>
            <a:xfrm rot="5400000" flipH="1">
              <a:off x="3443181" y="2771218"/>
              <a:ext cx="676733" cy="4339984"/>
            </a:xfrm>
            <a:prstGeom prst="round2SameRect">
              <a:avLst>
                <a:gd name="adj1" fmla="val 16667"/>
                <a:gd name="adj2" fmla="val 0"/>
              </a:avLst>
            </a:prstGeom>
            <a:solidFill>
              <a:schemeClr val="lt1">
                <a:alpha val="7843"/>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48696" name="Google Shape;363;p15"/>
            <p:cNvSpPr/>
            <p:nvPr/>
          </p:nvSpPr>
          <p:spPr>
            <a:xfrm rot="2700000">
              <a:off x="1350253" y="4679888"/>
              <a:ext cx="522607" cy="522607"/>
            </a:xfrm>
            <a:prstGeom prst="roundRect">
              <a:avLst>
                <a:gd name="adj" fmla="val 16667"/>
              </a:avLst>
            </a:prstGeom>
            <a:gradFill>
              <a:gsLst>
                <a:gs pos="0">
                  <a:srgbClr val="4826DC"/>
                </a:gs>
                <a:gs pos="3000">
                  <a:srgbClr val="4D26DC"/>
                </a:gs>
                <a:gs pos="32000">
                  <a:srgbClr val="7226DE"/>
                </a:gs>
                <a:gs pos="58000">
                  <a:srgbClr val="8D27E0"/>
                </a:gs>
                <a:gs pos="82000">
                  <a:srgbClr val="9D27E1"/>
                </a:gs>
                <a:gs pos="100000">
                  <a:srgbClr val="A327E1"/>
                </a:gs>
              </a:gsLst>
              <a:lin ang="189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48697" name="Google Shape;364;p15"/>
            <p:cNvSpPr txBox="1"/>
            <p:nvPr/>
          </p:nvSpPr>
          <p:spPr>
            <a:xfrm>
              <a:off x="2226985" y="4787322"/>
              <a:ext cx="3478666"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dirty="0">
                  <a:solidFill>
                    <a:schemeClr val="bg1"/>
                  </a:solidFill>
                </a:rPr>
                <a:t>Context Awareness</a:t>
              </a:r>
              <a:endParaRPr sz="1400" dirty="0">
                <a:solidFill>
                  <a:schemeClr val="bg1"/>
                </a:solidFill>
                <a:latin typeface="Montserrat"/>
                <a:ea typeface="Montserrat"/>
                <a:cs typeface="Montserrat"/>
                <a:sym typeface="Montserrat"/>
              </a:endParaRPr>
            </a:p>
          </p:txBody>
        </p:sp>
        <p:sp>
          <p:nvSpPr>
            <p:cNvPr id="1048698" name="Google Shape;365;p15"/>
            <p:cNvSpPr txBox="1"/>
            <p:nvPr/>
          </p:nvSpPr>
          <p:spPr>
            <a:xfrm>
              <a:off x="1375395" y="4741136"/>
              <a:ext cx="472322" cy="4001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2000" b="1" i="0">
                  <a:solidFill>
                    <a:schemeClr val="lt1"/>
                  </a:solidFill>
                  <a:latin typeface="Montserrat"/>
                  <a:ea typeface="Montserrat"/>
                  <a:cs typeface="Montserrat"/>
                  <a:sym typeface="Montserrat"/>
                </a:rPr>
                <a:t>4</a:t>
              </a:r>
              <a:endParaRPr sz="2000" b="1">
                <a:solidFill>
                  <a:schemeClr val="lt1"/>
                </a:solidFill>
                <a:latin typeface="Montserrat"/>
                <a:ea typeface="Montserrat"/>
                <a:cs typeface="Montserrat"/>
                <a:sym typeface="Montserrat"/>
              </a:endParaRPr>
            </a:p>
          </p:txBody>
        </p:sp>
      </p:grpSp>
      <p:grpSp>
        <p:nvGrpSpPr>
          <p:cNvPr id="96" name="Google Shape;366;p15"/>
          <p:cNvGrpSpPr/>
          <p:nvPr/>
        </p:nvGrpSpPr>
        <p:grpSpPr>
          <a:xfrm>
            <a:off x="1242018" y="5448861"/>
            <a:ext cx="4709522" cy="739078"/>
            <a:chOff x="1242018" y="5448861"/>
            <a:chExt cx="4709522" cy="739078"/>
          </a:xfrm>
        </p:grpSpPr>
        <p:sp>
          <p:nvSpPr>
            <p:cNvPr id="1048699" name="Google Shape;367;p15"/>
            <p:cNvSpPr/>
            <p:nvPr/>
          </p:nvSpPr>
          <p:spPr>
            <a:xfrm rot="5400000" flipH="1">
              <a:off x="3443181" y="3648426"/>
              <a:ext cx="676733" cy="4339984"/>
            </a:xfrm>
            <a:prstGeom prst="round2SameRect">
              <a:avLst>
                <a:gd name="adj1" fmla="val 16667"/>
                <a:gd name="adj2" fmla="val 0"/>
              </a:avLst>
            </a:prstGeom>
            <a:solidFill>
              <a:schemeClr val="lt1">
                <a:alpha val="7843"/>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48700" name="Google Shape;368;p15"/>
            <p:cNvSpPr/>
            <p:nvPr/>
          </p:nvSpPr>
          <p:spPr>
            <a:xfrm rot="2700000">
              <a:off x="1350253" y="5557096"/>
              <a:ext cx="522607" cy="522607"/>
            </a:xfrm>
            <a:prstGeom prst="roundRect">
              <a:avLst>
                <a:gd name="adj" fmla="val 16667"/>
              </a:avLst>
            </a:prstGeom>
            <a:gradFill>
              <a:gsLst>
                <a:gs pos="0">
                  <a:srgbClr val="4826DC"/>
                </a:gs>
                <a:gs pos="3000">
                  <a:srgbClr val="4D26DC"/>
                </a:gs>
                <a:gs pos="32000">
                  <a:srgbClr val="7226DE"/>
                </a:gs>
                <a:gs pos="58000">
                  <a:srgbClr val="8D27E0"/>
                </a:gs>
                <a:gs pos="82000">
                  <a:srgbClr val="9D27E1"/>
                </a:gs>
                <a:gs pos="100000">
                  <a:srgbClr val="A327E1"/>
                </a:gs>
              </a:gsLst>
              <a:lin ang="189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48701" name="Google Shape;369;p15"/>
            <p:cNvSpPr txBox="1"/>
            <p:nvPr/>
          </p:nvSpPr>
          <p:spPr>
            <a:xfrm>
              <a:off x="2226985" y="5664530"/>
              <a:ext cx="3478666"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dirty="0">
                  <a:solidFill>
                    <a:schemeClr val="bg1"/>
                  </a:solidFill>
                </a:rPr>
                <a:t>Feedback and Confirmation</a:t>
              </a:r>
              <a:endParaRPr lang="en-IN" sz="1400" dirty="0">
                <a:solidFill>
                  <a:schemeClr val="bg1"/>
                </a:solidFill>
                <a:latin typeface="Montserrat"/>
                <a:ea typeface="Montserrat"/>
                <a:cs typeface="Montserrat"/>
                <a:sym typeface="Montserrat"/>
              </a:endParaRPr>
            </a:p>
          </p:txBody>
        </p:sp>
        <p:sp>
          <p:nvSpPr>
            <p:cNvPr id="1048702" name="Google Shape;370;p15"/>
            <p:cNvSpPr txBox="1"/>
            <p:nvPr/>
          </p:nvSpPr>
          <p:spPr>
            <a:xfrm>
              <a:off x="1375395" y="5618344"/>
              <a:ext cx="472322" cy="4001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2000" b="1" i="0">
                  <a:solidFill>
                    <a:schemeClr val="lt1"/>
                  </a:solidFill>
                  <a:latin typeface="Montserrat"/>
                  <a:ea typeface="Montserrat"/>
                  <a:cs typeface="Montserrat"/>
                  <a:sym typeface="Montserrat"/>
                </a:rPr>
                <a:t>5</a:t>
              </a:r>
              <a:endParaRPr sz="2000" b="1">
                <a:solidFill>
                  <a:schemeClr val="lt1"/>
                </a:solidFill>
                <a:latin typeface="Montserrat"/>
                <a:ea typeface="Montserrat"/>
                <a:cs typeface="Montserrat"/>
                <a:sym typeface="Montserrat"/>
              </a:endParaRPr>
            </a:p>
          </p:txBody>
        </p:sp>
      </p:grpSp>
      <p:grpSp>
        <p:nvGrpSpPr>
          <p:cNvPr id="97" name="Google Shape;371;p15"/>
          <p:cNvGrpSpPr/>
          <p:nvPr/>
        </p:nvGrpSpPr>
        <p:grpSpPr>
          <a:xfrm>
            <a:off x="6639518" y="1940026"/>
            <a:ext cx="4709522" cy="739078"/>
            <a:chOff x="6639518" y="1940026"/>
            <a:chExt cx="4709522" cy="739078"/>
          </a:xfrm>
        </p:grpSpPr>
        <p:sp>
          <p:nvSpPr>
            <p:cNvPr id="1048703" name="Google Shape;372;p15"/>
            <p:cNvSpPr/>
            <p:nvPr/>
          </p:nvSpPr>
          <p:spPr>
            <a:xfrm rot="5400000" flipH="1">
              <a:off x="8840681" y="139591"/>
              <a:ext cx="676733" cy="4339984"/>
            </a:xfrm>
            <a:prstGeom prst="round2SameRect">
              <a:avLst>
                <a:gd name="adj1" fmla="val 16667"/>
                <a:gd name="adj2" fmla="val 0"/>
              </a:avLst>
            </a:prstGeom>
            <a:solidFill>
              <a:schemeClr val="lt1">
                <a:alpha val="7843"/>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48704" name="Google Shape;373;p15"/>
            <p:cNvSpPr/>
            <p:nvPr/>
          </p:nvSpPr>
          <p:spPr>
            <a:xfrm rot="2700000">
              <a:off x="6747753" y="2048261"/>
              <a:ext cx="522607" cy="522607"/>
            </a:xfrm>
            <a:prstGeom prst="roundRect">
              <a:avLst>
                <a:gd name="adj" fmla="val 16667"/>
              </a:avLst>
            </a:prstGeom>
            <a:gradFill>
              <a:gsLst>
                <a:gs pos="0">
                  <a:srgbClr val="4826DC"/>
                </a:gs>
                <a:gs pos="3000">
                  <a:srgbClr val="4D26DC"/>
                </a:gs>
                <a:gs pos="32000">
                  <a:srgbClr val="7226DE"/>
                </a:gs>
                <a:gs pos="58000">
                  <a:srgbClr val="8D27E0"/>
                </a:gs>
                <a:gs pos="82000">
                  <a:srgbClr val="9D27E1"/>
                </a:gs>
                <a:gs pos="100000">
                  <a:srgbClr val="A327E1"/>
                </a:gs>
              </a:gsLst>
              <a:lin ang="189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48705" name="Google Shape;374;p15"/>
            <p:cNvSpPr txBox="1"/>
            <p:nvPr/>
          </p:nvSpPr>
          <p:spPr>
            <a:xfrm>
              <a:off x="7624485" y="2155695"/>
              <a:ext cx="3478666"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400" b="0" i="0" dirty="0">
                  <a:solidFill>
                    <a:schemeClr val="lt1"/>
                  </a:solidFill>
                  <a:latin typeface="Montserrat"/>
                  <a:ea typeface="Montserrat"/>
                  <a:cs typeface="Montserrat"/>
                  <a:sym typeface="Montserrat"/>
                </a:rPr>
                <a:t>Progressive Disclosure</a:t>
              </a:r>
              <a:endParaRPr sz="1400" dirty="0">
                <a:solidFill>
                  <a:schemeClr val="lt1"/>
                </a:solidFill>
                <a:latin typeface="Montserrat"/>
                <a:ea typeface="Montserrat"/>
                <a:cs typeface="Montserrat"/>
                <a:sym typeface="Montserrat"/>
              </a:endParaRPr>
            </a:p>
          </p:txBody>
        </p:sp>
        <p:sp>
          <p:nvSpPr>
            <p:cNvPr id="1048706" name="Google Shape;375;p15"/>
            <p:cNvSpPr txBox="1"/>
            <p:nvPr/>
          </p:nvSpPr>
          <p:spPr>
            <a:xfrm>
              <a:off x="6772895" y="2109509"/>
              <a:ext cx="472322" cy="4001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2000" b="1" i="0">
                  <a:solidFill>
                    <a:schemeClr val="lt1"/>
                  </a:solidFill>
                  <a:latin typeface="Montserrat"/>
                  <a:ea typeface="Montserrat"/>
                  <a:cs typeface="Montserrat"/>
                  <a:sym typeface="Montserrat"/>
                </a:rPr>
                <a:t>6</a:t>
              </a:r>
              <a:endParaRPr sz="2000" b="1">
                <a:solidFill>
                  <a:schemeClr val="lt1"/>
                </a:solidFill>
                <a:latin typeface="Montserrat"/>
                <a:ea typeface="Montserrat"/>
                <a:cs typeface="Montserrat"/>
                <a:sym typeface="Montserrat"/>
              </a:endParaRPr>
            </a:p>
          </p:txBody>
        </p:sp>
      </p:grpSp>
      <p:grpSp>
        <p:nvGrpSpPr>
          <p:cNvPr id="98" name="Google Shape;376;p15"/>
          <p:cNvGrpSpPr/>
          <p:nvPr/>
        </p:nvGrpSpPr>
        <p:grpSpPr>
          <a:xfrm>
            <a:off x="6639518" y="2817235"/>
            <a:ext cx="4709522" cy="739078"/>
            <a:chOff x="6639518" y="2817235"/>
            <a:chExt cx="4709522" cy="739078"/>
          </a:xfrm>
        </p:grpSpPr>
        <p:sp>
          <p:nvSpPr>
            <p:cNvPr id="1048707" name="Google Shape;377;p15"/>
            <p:cNvSpPr/>
            <p:nvPr/>
          </p:nvSpPr>
          <p:spPr>
            <a:xfrm rot="5400000" flipH="1">
              <a:off x="8840681" y="1016800"/>
              <a:ext cx="676733" cy="4339984"/>
            </a:xfrm>
            <a:prstGeom prst="round2SameRect">
              <a:avLst>
                <a:gd name="adj1" fmla="val 16667"/>
                <a:gd name="adj2" fmla="val 0"/>
              </a:avLst>
            </a:prstGeom>
            <a:solidFill>
              <a:schemeClr val="lt1">
                <a:alpha val="7843"/>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48708" name="Google Shape;378;p15"/>
            <p:cNvSpPr/>
            <p:nvPr/>
          </p:nvSpPr>
          <p:spPr>
            <a:xfrm rot="2700000">
              <a:off x="6747753" y="2925470"/>
              <a:ext cx="522607" cy="522607"/>
            </a:xfrm>
            <a:prstGeom prst="roundRect">
              <a:avLst>
                <a:gd name="adj" fmla="val 16667"/>
              </a:avLst>
            </a:prstGeom>
            <a:gradFill>
              <a:gsLst>
                <a:gs pos="0">
                  <a:srgbClr val="4826DC"/>
                </a:gs>
                <a:gs pos="3000">
                  <a:srgbClr val="4D26DC"/>
                </a:gs>
                <a:gs pos="32000">
                  <a:srgbClr val="7226DE"/>
                </a:gs>
                <a:gs pos="58000">
                  <a:srgbClr val="8D27E0"/>
                </a:gs>
                <a:gs pos="82000">
                  <a:srgbClr val="9D27E1"/>
                </a:gs>
                <a:gs pos="100000">
                  <a:srgbClr val="A327E1"/>
                </a:gs>
              </a:gsLst>
              <a:lin ang="189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48709" name="Google Shape;379;p15"/>
            <p:cNvSpPr txBox="1"/>
            <p:nvPr/>
          </p:nvSpPr>
          <p:spPr>
            <a:xfrm>
              <a:off x="7624485" y="3032904"/>
              <a:ext cx="3478666"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400" b="0" i="0" dirty="0">
                  <a:solidFill>
                    <a:schemeClr val="lt1"/>
                  </a:solidFill>
                  <a:latin typeface="Montserrat"/>
                  <a:ea typeface="Montserrat"/>
                  <a:cs typeface="Montserrat"/>
                  <a:sym typeface="Montserrat"/>
                </a:rPr>
                <a:t>Error Handling</a:t>
              </a:r>
              <a:endParaRPr sz="1400" dirty="0">
                <a:solidFill>
                  <a:schemeClr val="lt1"/>
                </a:solidFill>
                <a:latin typeface="Montserrat"/>
                <a:ea typeface="Montserrat"/>
                <a:cs typeface="Montserrat"/>
                <a:sym typeface="Montserrat"/>
              </a:endParaRPr>
            </a:p>
          </p:txBody>
        </p:sp>
        <p:sp>
          <p:nvSpPr>
            <p:cNvPr id="1048710" name="Google Shape;380;p15"/>
            <p:cNvSpPr txBox="1"/>
            <p:nvPr/>
          </p:nvSpPr>
          <p:spPr>
            <a:xfrm>
              <a:off x="6772895" y="2986718"/>
              <a:ext cx="472322" cy="4001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2000" b="1" i="0">
                  <a:solidFill>
                    <a:schemeClr val="lt1"/>
                  </a:solidFill>
                  <a:latin typeface="Montserrat"/>
                  <a:ea typeface="Montserrat"/>
                  <a:cs typeface="Montserrat"/>
                  <a:sym typeface="Montserrat"/>
                </a:rPr>
                <a:t>7</a:t>
              </a:r>
              <a:endParaRPr sz="2000" b="1">
                <a:solidFill>
                  <a:schemeClr val="lt1"/>
                </a:solidFill>
                <a:latin typeface="Montserrat"/>
                <a:ea typeface="Montserrat"/>
                <a:cs typeface="Montserrat"/>
                <a:sym typeface="Montserrat"/>
              </a:endParaRPr>
            </a:p>
          </p:txBody>
        </p:sp>
      </p:grpSp>
      <p:grpSp>
        <p:nvGrpSpPr>
          <p:cNvPr id="99" name="Google Shape;381;p15"/>
          <p:cNvGrpSpPr/>
          <p:nvPr/>
        </p:nvGrpSpPr>
        <p:grpSpPr>
          <a:xfrm>
            <a:off x="6639518" y="3694444"/>
            <a:ext cx="4709522" cy="739078"/>
            <a:chOff x="6639518" y="3694444"/>
            <a:chExt cx="4709522" cy="739078"/>
          </a:xfrm>
        </p:grpSpPr>
        <p:sp>
          <p:nvSpPr>
            <p:cNvPr id="1048711" name="Google Shape;382;p15"/>
            <p:cNvSpPr/>
            <p:nvPr/>
          </p:nvSpPr>
          <p:spPr>
            <a:xfrm rot="5400000" flipH="1">
              <a:off x="8840681" y="1894009"/>
              <a:ext cx="676733" cy="4339984"/>
            </a:xfrm>
            <a:prstGeom prst="round2SameRect">
              <a:avLst>
                <a:gd name="adj1" fmla="val 16667"/>
                <a:gd name="adj2" fmla="val 0"/>
              </a:avLst>
            </a:prstGeom>
            <a:solidFill>
              <a:schemeClr val="lt1">
                <a:alpha val="7843"/>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48712" name="Google Shape;383;p15"/>
            <p:cNvSpPr/>
            <p:nvPr/>
          </p:nvSpPr>
          <p:spPr>
            <a:xfrm rot="2700000">
              <a:off x="6747753" y="3802679"/>
              <a:ext cx="522607" cy="522607"/>
            </a:xfrm>
            <a:prstGeom prst="roundRect">
              <a:avLst>
                <a:gd name="adj" fmla="val 16667"/>
              </a:avLst>
            </a:prstGeom>
            <a:gradFill>
              <a:gsLst>
                <a:gs pos="0">
                  <a:srgbClr val="4826DC"/>
                </a:gs>
                <a:gs pos="3000">
                  <a:srgbClr val="4D26DC"/>
                </a:gs>
                <a:gs pos="32000">
                  <a:srgbClr val="7226DE"/>
                </a:gs>
                <a:gs pos="58000">
                  <a:srgbClr val="8D27E0"/>
                </a:gs>
                <a:gs pos="82000">
                  <a:srgbClr val="9D27E1"/>
                </a:gs>
                <a:gs pos="100000">
                  <a:srgbClr val="A327E1"/>
                </a:gs>
              </a:gsLst>
              <a:lin ang="189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48713" name="Google Shape;384;p15"/>
            <p:cNvSpPr txBox="1"/>
            <p:nvPr/>
          </p:nvSpPr>
          <p:spPr>
            <a:xfrm>
              <a:off x="7624485" y="3910113"/>
              <a:ext cx="3478666"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400" b="0" i="0" dirty="0">
                  <a:solidFill>
                    <a:schemeClr val="lt1"/>
                  </a:solidFill>
                  <a:latin typeface="Montserrat"/>
                  <a:ea typeface="Montserrat"/>
                  <a:cs typeface="Montserrat"/>
                  <a:sym typeface="Montserrat"/>
                </a:rPr>
                <a:t>Multi-Modality</a:t>
              </a:r>
              <a:endParaRPr sz="1400" dirty="0">
                <a:solidFill>
                  <a:schemeClr val="lt1"/>
                </a:solidFill>
                <a:latin typeface="Montserrat"/>
                <a:ea typeface="Montserrat"/>
                <a:cs typeface="Montserrat"/>
                <a:sym typeface="Montserrat"/>
              </a:endParaRPr>
            </a:p>
          </p:txBody>
        </p:sp>
        <p:sp>
          <p:nvSpPr>
            <p:cNvPr id="1048714" name="Google Shape;385;p15"/>
            <p:cNvSpPr txBox="1"/>
            <p:nvPr/>
          </p:nvSpPr>
          <p:spPr>
            <a:xfrm>
              <a:off x="6772895" y="3863927"/>
              <a:ext cx="472322" cy="4001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2000" b="1" i="0">
                  <a:solidFill>
                    <a:schemeClr val="lt1"/>
                  </a:solidFill>
                  <a:latin typeface="Montserrat"/>
                  <a:ea typeface="Montserrat"/>
                  <a:cs typeface="Montserrat"/>
                  <a:sym typeface="Montserrat"/>
                </a:rPr>
                <a:t>8</a:t>
              </a:r>
              <a:endParaRPr sz="2000" b="1">
                <a:solidFill>
                  <a:schemeClr val="lt1"/>
                </a:solidFill>
                <a:latin typeface="Montserrat"/>
                <a:ea typeface="Montserrat"/>
                <a:cs typeface="Montserrat"/>
                <a:sym typeface="Montserrat"/>
              </a:endParaRPr>
            </a:p>
          </p:txBody>
        </p:sp>
      </p:grpSp>
      <p:grpSp>
        <p:nvGrpSpPr>
          <p:cNvPr id="100" name="Google Shape;386;p15"/>
          <p:cNvGrpSpPr/>
          <p:nvPr/>
        </p:nvGrpSpPr>
        <p:grpSpPr>
          <a:xfrm>
            <a:off x="6639518" y="4571653"/>
            <a:ext cx="4709522" cy="739078"/>
            <a:chOff x="6639518" y="4571653"/>
            <a:chExt cx="4709522" cy="739078"/>
          </a:xfrm>
        </p:grpSpPr>
        <p:sp>
          <p:nvSpPr>
            <p:cNvPr id="1048715" name="Google Shape;387;p15"/>
            <p:cNvSpPr/>
            <p:nvPr/>
          </p:nvSpPr>
          <p:spPr>
            <a:xfrm rot="5400000" flipH="1">
              <a:off x="8840681" y="2771218"/>
              <a:ext cx="676733" cy="4339984"/>
            </a:xfrm>
            <a:prstGeom prst="round2SameRect">
              <a:avLst>
                <a:gd name="adj1" fmla="val 16667"/>
                <a:gd name="adj2" fmla="val 0"/>
              </a:avLst>
            </a:prstGeom>
            <a:solidFill>
              <a:schemeClr val="lt1">
                <a:alpha val="7843"/>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48716" name="Google Shape;388;p15"/>
            <p:cNvSpPr/>
            <p:nvPr/>
          </p:nvSpPr>
          <p:spPr>
            <a:xfrm rot="2700000">
              <a:off x="6747753" y="4679888"/>
              <a:ext cx="522607" cy="522607"/>
            </a:xfrm>
            <a:prstGeom prst="roundRect">
              <a:avLst>
                <a:gd name="adj" fmla="val 16667"/>
              </a:avLst>
            </a:prstGeom>
            <a:gradFill>
              <a:gsLst>
                <a:gs pos="0">
                  <a:srgbClr val="4826DC"/>
                </a:gs>
                <a:gs pos="3000">
                  <a:srgbClr val="4D26DC"/>
                </a:gs>
                <a:gs pos="32000">
                  <a:srgbClr val="7226DE"/>
                </a:gs>
                <a:gs pos="58000">
                  <a:srgbClr val="8D27E0"/>
                </a:gs>
                <a:gs pos="82000">
                  <a:srgbClr val="9D27E1"/>
                </a:gs>
                <a:gs pos="100000">
                  <a:srgbClr val="A327E1"/>
                </a:gs>
              </a:gsLst>
              <a:lin ang="189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48717" name="Google Shape;389;p15"/>
            <p:cNvSpPr txBox="1"/>
            <p:nvPr/>
          </p:nvSpPr>
          <p:spPr>
            <a:xfrm>
              <a:off x="7624485" y="4787322"/>
              <a:ext cx="3478666"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400" b="0" i="0" dirty="0">
                  <a:solidFill>
                    <a:schemeClr val="lt1"/>
                  </a:solidFill>
                  <a:latin typeface="Montserrat"/>
                  <a:ea typeface="Montserrat"/>
                  <a:cs typeface="Montserrat"/>
                  <a:sym typeface="Montserrat"/>
                </a:rPr>
                <a:t>Human-like Personality</a:t>
              </a:r>
              <a:endParaRPr sz="1400" dirty="0">
                <a:solidFill>
                  <a:schemeClr val="lt1"/>
                </a:solidFill>
                <a:latin typeface="Montserrat"/>
                <a:ea typeface="Montserrat"/>
                <a:cs typeface="Montserrat"/>
                <a:sym typeface="Montserrat"/>
              </a:endParaRPr>
            </a:p>
          </p:txBody>
        </p:sp>
        <p:sp>
          <p:nvSpPr>
            <p:cNvPr id="1048718" name="Google Shape;390;p15"/>
            <p:cNvSpPr txBox="1"/>
            <p:nvPr/>
          </p:nvSpPr>
          <p:spPr>
            <a:xfrm>
              <a:off x="6772895" y="4741136"/>
              <a:ext cx="472322" cy="4001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2000" b="1" i="0">
                  <a:solidFill>
                    <a:schemeClr val="lt1"/>
                  </a:solidFill>
                  <a:latin typeface="Montserrat"/>
                  <a:ea typeface="Montserrat"/>
                  <a:cs typeface="Montserrat"/>
                  <a:sym typeface="Montserrat"/>
                </a:rPr>
                <a:t>9</a:t>
              </a:r>
              <a:endParaRPr sz="2000" b="1">
                <a:solidFill>
                  <a:schemeClr val="lt1"/>
                </a:solidFill>
                <a:latin typeface="Montserrat"/>
                <a:ea typeface="Montserrat"/>
                <a:cs typeface="Montserrat"/>
                <a:sym typeface="Montserrat"/>
              </a:endParaRPr>
            </a:p>
          </p:txBody>
        </p:sp>
      </p:grpSp>
      <p:grpSp>
        <p:nvGrpSpPr>
          <p:cNvPr id="101" name="Google Shape;391;p15"/>
          <p:cNvGrpSpPr/>
          <p:nvPr/>
        </p:nvGrpSpPr>
        <p:grpSpPr>
          <a:xfrm>
            <a:off x="6639518" y="5448861"/>
            <a:ext cx="4709522" cy="739078"/>
            <a:chOff x="6639518" y="5448861"/>
            <a:chExt cx="4709522" cy="739078"/>
          </a:xfrm>
        </p:grpSpPr>
        <p:sp>
          <p:nvSpPr>
            <p:cNvPr id="1048719" name="Google Shape;392;p15"/>
            <p:cNvSpPr/>
            <p:nvPr/>
          </p:nvSpPr>
          <p:spPr>
            <a:xfrm rot="5400000" flipH="1">
              <a:off x="8840681" y="3648426"/>
              <a:ext cx="676733" cy="4339984"/>
            </a:xfrm>
            <a:prstGeom prst="round2SameRect">
              <a:avLst>
                <a:gd name="adj1" fmla="val 16667"/>
                <a:gd name="adj2" fmla="val 0"/>
              </a:avLst>
            </a:prstGeom>
            <a:solidFill>
              <a:schemeClr val="lt1">
                <a:alpha val="7843"/>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48720" name="Google Shape;393;p15"/>
            <p:cNvSpPr/>
            <p:nvPr/>
          </p:nvSpPr>
          <p:spPr>
            <a:xfrm rot="2700000">
              <a:off x="6747753" y="5557096"/>
              <a:ext cx="522607" cy="522607"/>
            </a:xfrm>
            <a:prstGeom prst="roundRect">
              <a:avLst>
                <a:gd name="adj" fmla="val 16667"/>
              </a:avLst>
            </a:prstGeom>
            <a:gradFill>
              <a:gsLst>
                <a:gs pos="0">
                  <a:srgbClr val="4826DC"/>
                </a:gs>
                <a:gs pos="3000">
                  <a:srgbClr val="4D26DC"/>
                </a:gs>
                <a:gs pos="32000">
                  <a:srgbClr val="7226DE"/>
                </a:gs>
                <a:gs pos="58000">
                  <a:srgbClr val="8D27E0"/>
                </a:gs>
                <a:gs pos="82000">
                  <a:srgbClr val="9D27E1"/>
                </a:gs>
                <a:gs pos="100000">
                  <a:srgbClr val="A327E1"/>
                </a:gs>
              </a:gsLst>
              <a:lin ang="189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48721" name="Google Shape;394;p15"/>
            <p:cNvSpPr txBox="1"/>
            <p:nvPr/>
          </p:nvSpPr>
          <p:spPr>
            <a:xfrm>
              <a:off x="7624485" y="5664530"/>
              <a:ext cx="3478666"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400" b="0" i="0" dirty="0">
                  <a:solidFill>
                    <a:schemeClr val="lt1"/>
                  </a:solidFill>
                  <a:latin typeface="Montserrat"/>
                  <a:ea typeface="Montserrat"/>
                  <a:cs typeface="Montserrat"/>
                  <a:sym typeface="Montserrat"/>
                </a:rPr>
                <a:t>Testing and Iteration</a:t>
              </a:r>
              <a:endParaRPr sz="1400" dirty="0">
                <a:solidFill>
                  <a:schemeClr val="lt1"/>
                </a:solidFill>
                <a:latin typeface="Montserrat"/>
                <a:ea typeface="Montserrat"/>
                <a:cs typeface="Montserrat"/>
                <a:sym typeface="Montserrat"/>
              </a:endParaRPr>
            </a:p>
          </p:txBody>
        </p:sp>
        <p:sp>
          <p:nvSpPr>
            <p:cNvPr id="1048722" name="Google Shape;395;p15"/>
            <p:cNvSpPr txBox="1"/>
            <p:nvPr/>
          </p:nvSpPr>
          <p:spPr>
            <a:xfrm>
              <a:off x="6772895" y="5601030"/>
              <a:ext cx="472322" cy="4001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2000" b="1" i="0">
                  <a:solidFill>
                    <a:schemeClr val="lt1"/>
                  </a:solidFill>
                  <a:latin typeface="Montserrat"/>
                  <a:ea typeface="Montserrat"/>
                  <a:cs typeface="Montserrat"/>
                  <a:sym typeface="Montserrat"/>
                </a:rPr>
                <a:t>10</a:t>
              </a:r>
              <a:endParaRPr sz="2000" b="1">
                <a:solidFill>
                  <a:schemeClr val="lt1"/>
                </a:solidFill>
                <a:latin typeface="Montserrat"/>
                <a:ea typeface="Montserrat"/>
                <a:cs typeface="Montserrat"/>
                <a:sym typeface="Montserrat"/>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2"/>
                                        </p:tgtEl>
                                        <p:attrNameLst>
                                          <p:attrName>style.visibility</p:attrName>
                                        </p:attrNameLst>
                                      </p:cBhvr>
                                      <p:to>
                                        <p:strVal val="visible"/>
                                      </p:to>
                                    </p:set>
                                    <p:animEffect transition="in" filter="fade">
                                      <p:cBhvr>
                                        <p:cTn id="7" dur="1000"/>
                                        <p:tgtEl>
                                          <p:spTgt spid="92"/>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93"/>
                                        </p:tgtEl>
                                        <p:attrNameLst>
                                          <p:attrName>style.visibility</p:attrName>
                                        </p:attrNameLst>
                                      </p:cBhvr>
                                      <p:to>
                                        <p:strVal val="visible"/>
                                      </p:to>
                                    </p:set>
                                    <p:animEffect transition="in" filter="fade">
                                      <p:cBhvr>
                                        <p:cTn id="11" dur="1000"/>
                                        <p:tgtEl>
                                          <p:spTgt spid="93"/>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94"/>
                                        </p:tgtEl>
                                        <p:attrNameLst>
                                          <p:attrName>style.visibility</p:attrName>
                                        </p:attrNameLst>
                                      </p:cBhvr>
                                      <p:to>
                                        <p:strVal val="visible"/>
                                      </p:to>
                                    </p:set>
                                    <p:animEffect transition="in" filter="fade">
                                      <p:cBhvr>
                                        <p:cTn id="15" dur="1000"/>
                                        <p:tgtEl>
                                          <p:spTgt spid="94"/>
                                        </p:tgtEl>
                                      </p:cBhvr>
                                    </p:animEffect>
                                  </p:childTnLst>
                                </p:cTn>
                              </p:par>
                            </p:childTnLst>
                          </p:cTn>
                        </p:par>
                        <p:par>
                          <p:cTn id="16" fill="hold">
                            <p:stCondLst>
                              <p:cond delay="3000"/>
                            </p:stCondLst>
                            <p:childTnLst>
                              <p:par>
                                <p:cTn id="17" presetID="10" presetClass="entr" presetSubtype="0" fill="hold" nodeType="afterEffect">
                                  <p:stCondLst>
                                    <p:cond delay="0"/>
                                  </p:stCondLst>
                                  <p:childTnLst>
                                    <p:set>
                                      <p:cBhvr>
                                        <p:cTn id="18" dur="1" fill="hold">
                                          <p:stCondLst>
                                            <p:cond delay="0"/>
                                          </p:stCondLst>
                                        </p:cTn>
                                        <p:tgtEl>
                                          <p:spTgt spid="95"/>
                                        </p:tgtEl>
                                        <p:attrNameLst>
                                          <p:attrName>style.visibility</p:attrName>
                                        </p:attrNameLst>
                                      </p:cBhvr>
                                      <p:to>
                                        <p:strVal val="visible"/>
                                      </p:to>
                                    </p:set>
                                    <p:animEffect transition="in" filter="fade">
                                      <p:cBhvr>
                                        <p:cTn id="19" dur="1000"/>
                                        <p:tgtEl>
                                          <p:spTgt spid="95"/>
                                        </p:tgtEl>
                                      </p:cBhvr>
                                    </p:animEffect>
                                  </p:childTnLst>
                                </p:cTn>
                              </p:par>
                            </p:childTnLst>
                          </p:cTn>
                        </p:par>
                        <p:par>
                          <p:cTn id="20" fill="hold">
                            <p:stCondLst>
                              <p:cond delay="4000"/>
                            </p:stCondLst>
                            <p:childTnLst>
                              <p:par>
                                <p:cTn id="21" presetID="10" presetClass="entr" presetSubtype="0" fill="hold" nodeType="afterEffect">
                                  <p:stCondLst>
                                    <p:cond delay="0"/>
                                  </p:stCondLst>
                                  <p:childTnLst>
                                    <p:set>
                                      <p:cBhvr>
                                        <p:cTn id="22" dur="1" fill="hold">
                                          <p:stCondLst>
                                            <p:cond delay="0"/>
                                          </p:stCondLst>
                                        </p:cTn>
                                        <p:tgtEl>
                                          <p:spTgt spid="96"/>
                                        </p:tgtEl>
                                        <p:attrNameLst>
                                          <p:attrName>style.visibility</p:attrName>
                                        </p:attrNameLst>
                                      </p:cBhvr>
                                      <p:to>
                                        <p:strVal val="visible"/>
                                      </p:to>
                                    </p:set>
                                    <p:animEffect transition="in" filter="fade">
                                      <p:cBhvr>
                                        <p:cTn id="23" dur="1000"/>
                                        <p:tgtEl>
                                          <p:spTgt spid="96"/>
                                        </p:tgtEl>
                                      </p:cBhvr>
                                    </p:animEffect>
                                  </p:childTnLst>
                                </p:cTn>
                              </p:par>
                            </p:childTnLst>
                          </p:cTn>
                        </p:par>
                        <p:par>
                          <p:cTn id="24" fill="hold">
                            <p:stCondLst>
                              <p:cond delay="5000"/>
                            </p:stCondLst>
                            <p:childTnLst>
                              <p:par>
                                <p:cTn id="25" presetID="10" presetClass="entr" presetSubtype="0" fill="hold" nodeType="afterEffect">
                                  <p:stCondLst>
                                    <p:cond delay="0"/>
                                  </p:stCondLst>
                                  <p:childTnLst>
                                    <p:set>
                                      <p:cBhvr>
                                        <p:cTn id="26" dur="1" fill="hold">
                                          <p:stCondLst>
                                            <p:cond delay="0"/>
                                          </p:stCondLst>
                                        </p:cTn>
                                        <p:tgtEl>
                                          <p:spTgt spid="97"/>
                                        </p:tgtEl>
                                        <p:attrNameLst>
                                          <p:attrName>style.visibility</p:attrName>
                                        </p:attrNameLst>
                                      </p:cBhvr>
                                      <p:to>
                                        <p:strVal val="visible"/>
                                      </p:to>
                                    </p:set>
                                    <p:animEffect transition="in" filter="fade">
                                      <p:cBhvr>
                                        <p:cTn id="27" dur="1000"/>
                                        <p:tgtEl>
                                          <p:spTgt spid="97"/>
                                        </p:tgtEl>
                                      </p:cBhvr>
                                    </p:animEffect>
                                  </p:childTnLst>
                                </p:cTn>
                              </p:par>
                            </p:childTnLst>
                          </p:cTn>
                        </p:par>
                        <p:par>
                          <p:cTn id="28" fill="hold">
                            <p:stCondLst>
                              <p:cond delay="6000"/>
                            </p:stCondLst>
                            <p:childTnLst>
                              <p:par>
                                <p:cTn id="29" presetID="10" presetClass="entr" presetSubtype="0" fill="hold" nodeType="afterEffect">
                                  <p:stCondLst>
                                    <p:cond delay="0"/>
                                  </p:stCondLst>
                                  <p:childTnLst>
                                    <p:set>
                                      <p:cBhvr>
                                        <p:cTn id="30" dur="1" fill="hold">
                                          <p:stCondLst>
                                            <p:cond delay="0"/>
                                          </p:stCondLst>
                                        </p:cTn>
                                        <p:tgtEl>
                                          <p:spTgt spid="98"/>
                                        </p:tgtEl>
                                        <p:attrNameLst>
                                          <p:attrName>style.visibility</p:attrName>
                                        </p:attrNameLst>
                                      </p:cBhvr>
                                      <p:to>
                                        <p:strVal val="visible"/>
                                      </p:to>
                                    </p:set>
                                    <p:animEffect transition="in" filter="fade">
                                      <p:cBhvr>
                                        <p:cTn id="31" dur="1000"/>
                                        <p:tgtEl>
                                          <p:spTgt spid="98"/>
                                        </p:tgtEl>
                                      </p:cBhvr>
                                    </p:animEffect>
                                  </p:childTnLst>
                                </p:cTn>
                              </p:par>
                            </p:childTnLst>
                          </p:cTn>
                        </p:par>
                        <p:par>
                          <p:cTn id="32" fill="hold">
                            <p:stCondLst>
                              <p:cond delay="7000"/>
                            </p:stCondLst>
                            <p:childTnLst>
                              <p:par>
                                <p:cTn id="33" presetID="10" presetClass="entr" presetSubtype="0" fill="hold" nodeType="afterEffect">
                                  <p:stCondLst>
                                    <p:cond delay="0"/>
                                  </p:stCondLst>
                                  <p:childTnLst>
                                    <p:set>
                                      <p:cBhvr>
                                        <p:cTn id="34" dur="1" fill="hold">
                                          <p:stCondLst>
                                            <p:cond delay="0"/>
                                          </p:stCondLst>
                                        </p:cTn>
                                        <p:tgtEl>
                                          <p:spTgt spid="99"/>
                                        </p:tgtEl>
                                        <p:attrNameLst>
                                          <p:attrName>style.visibility</p:attrName>
                                        </p:attrNameLst>
                                      </p:cBhvr>
                                      <p:to>
                                        <p:strVal val="visible"/>
                                      </p:to>
                                    </p:set>
                                    <p:animEffect transition="in" filter="fade">
                                      <p:cBhvr>
                                        <p:cTn id="35" dur="1000"/>
                                        <p:tgtEl>
                                          <p:spTgt spid="99"/>
                                        </p:tgtEl>
                                      </p:cBhvr>
                                    </p:animEffect>
                                  </p:childTnLst>
                                </p:cTn>
                              </p:par>
                            </p:childTnLst>
                          </p:cTn>
                        </p:par>
                        <p:par>
                          <p:cTn id="36" fill="hold">
                            <p:stCondLst>
                              <p:cond delay="8000"/>
                            </p:stCondLst>
                            <p:childTnLst>
                              <p:par>
                                <p:cTn id="37" presetID="10" presetClass="entr" presetSubtype="0" fill="hold" nodeType="afterEffect">
                                  <p:stCondLst>
                                    <p:cond delay="0"/>
                                  </p:stCondLst>
                                  <p:childTnLst>
                                    <p:set>
                                      <p:cBhvr>
                                        <p:cTn id="38" dur="1" fill="hold">
                                          <p:stCondLst>
                                            <p:cond delay="0"/>
                                          </p:stCondLst>
                                        </p:cTn>
                                        <p:tgtEl>
                                          <p:spTgt spid="100"/>
                                        </p:tgtEl>
                                        <p:attrNameLst>
                                          <p:attrName>style.visibility</p:attrName>
                                        </p:attrNameLst>
                                      </p:cBhvr>
                                      <p:to>
                                        <p:strVal val="visible"/>
                                      </p:to>
                                    </p:set>
                                    <p:animEffect transition="in" filter="fade">
                                      <p:cBhvr>
                                        <p:cTn id="39" dur="1000"/>
                                        <p:tgtEl>
                                          <p:spTgt spid="100"/>
                                        </p:tgtEl>
                                      </p:cBhvr>
                                    </p:animEffect>
                                  </p:childTnLst>
                                </p:cTn>
                              </p:par>
                            </p:childTnLst>
                          </p:cTn>
                        </p:par>
                        <p:par>
                          <p:cTn id="40" fill="hold">
                            <p:stCondLst>
                              <p:cond delay="9000"/>
                            </p:stCondLst>
                            <p:childTnLst>
                              <p:par>
                                <p:cTn id="41" presetID="10" presetClass="entr" presetSubtype="0" fill="hold" nodeType="afterEffect">
                                  <p:stCondLst>
                                    <p:cond delay="0"/>
                                  </p:stCondLst>
                                  <p:childTnLst>
                                    <p:set>
                                      <p:cBhvr>
                                        <p:cTn id="42" dur="1" fill="hold">
                                          <p:stCondLst>
                                            <p:cond delay="0"/>
                                          </p:stCondLst>
                                        </p:cTn>
                                        <p:tgtEl>
                                          <p:spTgt spid="101"/>
                                        </p:tgtEl>
                                        <p:attrNameLst>
                                          <p:attrName>style.visibility</p:attrName>
                                        </p:attrNameLst>
                                      </p:cBhvr>
                                      <p:to>
                                        <p:strVal val="visible"/>
                                      </p:to>
                                    </p:set>
                                    <p:animEffect transition="in" filter="fade">
                                      <p:cBhvr>
                                        <p:cTn id="43" dur="1000"/>
                                        <p:tgtEl>
                                          <p:spTgt spid="1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Shape 399"/>
        <p:cNvGrpSpPr/>
        <p:nvPr/>
      </p:nvGrpSpPr>
      <p:grpSpPr>
        <a:xfrm>
          <a:off x="0" y="0"/>
          <a:ext cx="0" cy="0"/>
          <a:chOff x="0" y="0"/>
          <a:chExt cx="0" cy="0"/>
        </a:xfrm>
      </p:grpSpPr>
      <p:grpSp>
        <p:nvGrpSpPr>
          <p:cNvPr id="105" name="Google Shape;400;p16"/>
          <p:cNvGrpSpPr/>
          <p:nvPr/>
        </p:nvGrpSpPr>
        <p:grpSpPr>
          <a:xfrm>
            <a:off x="368241" y="699681"/>
            <a:ext cx="11455516" cy="1562109"/>
            <a:chOff x="7053454" y="2268211"/>
            <a:chExt cx="4552337" cy="1562109"/>
          </a:xfrm>
        </p:grpSpPr>
        <p:sp>
          <p:nvSpPr>
            <p:cNvPr id="1048725" name="Google Shape;401;p16"/>
            <p:cNvSpPr txBox="1"/>
            <p:nvPr/>
          </p:nvSpPr>
          <p:spPr>
            <a:xfrm>
              <a:off x="7369175" y="2268211"/>
              <a:ext cx="3933825" cy="70788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lt1"/>
                </a:buClr>
                <a:buSzPts val="4000"/>
                <a:buFont typeface="Montserrat"/>
                <a:buNone/>
              </a:pPr>
              <a:r>
                <a:rPr lang="en-IN" sz="4000" b="1" i="0" u="none" strike="noStrike" cap="none" dirty="0">
                  <a:solidFill>
                    <a:schemeClr val="lt1"/>
                  </a:solidFill>
                  <a:latin typeface="Montserrat"/>
                  <a:ea typeface="Montserrat"/>
                  <a:cs typeface="Montserrat"/>
                  <a:sym typeface="Montserrat"/>
                </a:rPr>
                <a:t>Chatbots For Social Media</a:t>
              </a:r>
              <a:endParaRPr sz="5400" b="1" i="0" u="none" strike="noStrike" cap="none" dirty="0">
                <a:solidFill>
                  <a:schemeClr val="lt1"/>
                </a:solidFill>
                <a:latin typeface="Montserrat"/>
                <a:ea typeface="Montserrat"/>
                <a:cs typeface="Montserrat"/>
                <a:sym typeface="Montserrat"/>
              </a:endParaRPr>
            </a:p>
          </p:txBody>
        </p:sp>
        <p:sp>
          <p:nvSpPr>
            <p:cNvPr id="1048726" name="Google Shape;402;p16"/>
            <p:cNvSpPr txBox="1"/>
            <p:nvPr/>
          </p:nvSpPr>
          <p:spPr>
            <a:xfrm>
              <a:off x="7053454" y="2999364"/>
              <a:ext cx="4552337" cy="830956"/>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n-US" sz="1600" b="0" i="0">
                  <a:solidFill>
                    <a:schemeClr val="lt1"/>
                  </a:solidFill>
                  <a:latin typeface="Montserrat"/>
                  <a:ea typeface="Montserrat"/>
                  <a:cs typeface="Montserrat"/>
                  <a:sym typeface="Montserrat"/>
                </a:rPr>
                <a:t>Chatbots play a crucial role in enhancing user engagement and customer service on social media platforms. </a:t>
              </a:r>
              <a:r>
                <a:rPr lang="en-US" sz="1600" b="0" i="0" dirty="0">
                  <a:solidFill>
                    <a:schemeClr val="lt1"/>
                  </a:solidFill>
                  <a:latin typeface="Montserrat"/>
                  <a:ea typeface="Montserrat"/>
                  <a:cs typeface="Montserrat"/>
                  <a:sym typeface="Montserrat"/>
                </a:rPr>
                <a:t>Here are some specific ways chatbots are utilized effectively on social media</a:t>
              </a:r>
              <a:endParaRPr lang="en-US" sz="1600" dirty="0">
                <a:solidFill>
                  <a:schemeClr val="lt1"/>
                </a:solidFill>
                <a:latin typeface="Montserrat"/>
                <a:ea typeface="Montserrat"/>
                <a:cs typeface="Montserrat"/>
                <a:sym typeface="Montserrat"/>
              </a:endParaRPr>
            </a:p>
          </p:txBody>
        </p:sp>
      </p:grpSp>
      <p:sp>
        <p:nvSpPr>
          <p:cNvPr id="1048727" name="Google Shape;403;p16" descr="User"/>
          <p:cNvSpPr/>
          <p:nvPr/>
        </p:nvSpPr>
        <p:spPr>
          <a:xfrm>
            <a:off x="69850"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06" name="Google Shape;404;p16"/>
          <p:cNvGrpSpPr/>
          <p:nvPr/>
        </p:nvGrpSpPr>
        <p:grpSpPr>
          <a:xfrm>
            <a:off x="1057984" y="2715141"/>
            <a:ext cx="10076033" cy="3825359"/>
            <a:chOff x="1057983" y="2524641"/>
            <a:chExt cx="10076033" cy="3825359"/>
          </a:xfrm>
        </p:grpSpPr>
        <p:sp>
          <p:nvSpPr>
            <p:cNvPr id="1048728" name="Google Shape;405;p16"/>
            <p:cNvSpPr/>
            <p:nvPr/>
          </p:nvSpPr>
          <p:spPr>
            <a:xfrm>
              <a:off x="1057983" y="2524641"/>
              <a:ext cx="10076033" cy="3825359"/>
            </a:xfrm>
            <a:prstGeom prst="rect">
              <a:avLst/>
            </a:prstGeom>
            <a:solidFill>
              <a:schemeClr val="lt1">
                <a:alpha val="5882"/>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107" name="Google Shape;406;p16"/>
            <p:cNvGrpSpPr/>
            <p:nvPr/>
          </p:nvGrpSpPr>
          <p:grpSpPr>
            <a:xfrm>
              <a:off x="1460499" y="2868870"/>
              <a:ext cx="9271000" cy="3136900"/>
              <a:chOff x="1460500" y="2781300"/>
              <a:chExt cx="9271000" cy="3556000"/>
            </a:xfrm>
          </p:grpSpPr>
          <p:grpSp>
            <p:nvGrpSpPr>
              <p:cNvPr id="108" name="Google Shape;407;p16"/>
              <p:cNvGrpSpPr/>
              <p:nvPr/>
            </p:nvGrpSpPr>
            <p:grpSpPr>
              <a:xfrm>
                <a:off x="1460500" y="2781300"/>
                <a:ext cx="4191000" cy="3556000"/>
                <a:chOff x="812800" y="2781300"/>
                <a:chExt cx="4191000" cy="3556000"/>
              </a:xfrm>
            </p:grpSpPr>
            <p:sp>
              <p:nvSpPr>
                <p:cNvPr id="1048729" name="Google Shape;408;p16"/>
                <p:cNvSpPr/>
                <p:nvPr/>
              </p:nvSpPr>
              <p:spPr>
                <a:xfrm>
                  <a:off x="812800" y="2781300"/>
                  <a:ext cx="4191000" cy="647700"/>
                </a:xfrm>
                <a:prstGeom prst="roundRect">
                  <a:avLst>
                    <a:gd name="adj" fmla="val 16667"/>
                  </a:avLst>
                </a:prstGeom>
                <a:gradFill>
                  <a:gsLst>
                    <a:gs pos="0">
                      <a:schemeClr val="accent1"/>
                    </a:gs>
                    <a:gs pos="6000">
                      <a:schemeClr val="accent2"/>
                    </a:gs>
                    <a:gs pos="20000">
                      <a:schemeClr val="accent3"/>
                    </a:gs>
                    <a:gs pos="35000">
                      <a:schemeClr val="accent4"/>
                    </a:gs>
                    <a:gs pos="52000">
                      <a:schemeClr val="accent5"/>
                    </a:gs>
                    <a:gs pos="71000">
                      <a:srgbClr val="A027E1"/>
                    </a:gs>
                    <a:gs pos="100000">
                      <a:schemeClr val="accent6"/>
                    </a:gs>
                  </a:gsLst>
                  <a:lin ang="1977083" scaled="0"/>
                </a:gradFill>
                <a:ln>
                  <a:noFill/>
                </a:ln>
              </p:spPr>
              <p:txBody>
                <a:bodyPr spcFirstLastPara="1" wrap="square" lIns="91425" tIns="45700" rIns="91425" bIns="45700" anchor="ctr" anchorCtr="0">
                  <a:noAutofit/>
                </a:bodyPr>
                <a:lstStyle/>
                <a:p>
                  <a:pPr marL="180000" marR="0" lvl="0" indent="0" algn="l" rtl="0">
                    <a:spcBef>
                      <a:spcPts val="0"/>
                    </a:spcBef>
                    <a:spcAft>
                      <a:spcPts val="0"/>
                    </a:spcAft>
                    <a:buNone/>
                  </a:pPr>
                  <a:r>
                    <a:rPr lang="en-IN" sz="1400" b="0" i="0" dirty="0">
                      <a:solidFill>
                        <a:schemeClr val="lt1"/>
                      </a:solidFill>
                      <a:latin typeface="Montserrat"/>
                      <a:ea typeface="Montserrat"/>
                      <a:cs typeface="Montserrat"/>
                      <a:sym typeface="Montserrat"/>
                    </a:rPr>
                    <a:t>Customer Support</a:t>
                  </a:r>
                  <a:endParaRPr lang="en-IN" sz="1400" dirty="0">
                    <a:solidFill>
                      <a:schemeClr val="lt1"/>
                    </a:solidFill>
                    <a:latin typeface="Montserrat"/>
                    <a:ea typeface="Montserrat"/>
                    <a:cs typeface="Montserrat"/>
                    <a:sym typeface="Montserrat"/>
                  </a:endParaRPr>
                </a:p>
              </p:txBody>
            </p:sp>
            <p:sp>
              <p:nvSpPr>
                <p:cNvPr id="1048730" name="Google Shape;409;p16"/>
                <p:cNvSpPr/>
                <p:nvPr/>
              </p:nvSpPr>
              <p:spPr>
                <a:xfrm>
                  <a:off x="812800" y="3750733"/>
                  <a:ext cx="4191000" cy="647700"/>
                </a:xfrm>
                <a:prstGeom prst="roundRect">
                  <a:avLst>
                    <a:gd name="adj" fmla="val 16667"/>
                  </a:avLst>
                </a:prstGeom>
                <a:gradFill>
                  <a:gsLst>
                    <a:gs pos="0">
                      <a:schemeClr val="accent1"/>
                    </a:gs>
                    <a:gs pos="6000">
                      <a:schemeClr val="accent2"/>
                    </a:gs>
                    <a:gs pos="20000">
                      <a:schemeClr val="accent3"/>
                    </a:gs>
                    <a:gs pos="35000">
                      <a:schemeClr val="accent4"/>
                    </a:gs>
                    <a:gs pos="52000">
                      <a:schemeClr val="accent5"/>
                    </a:gs>
                    <a:gs pos="71000">
                      <a:srgbClr val="A027E1"/>
                    </a:gs>
                    <a:gs pos="100000">
                      <a:schemeClr val="accent6"/>
                    </a:gs>
                  </a:gsLst>
                  <a:lin ang="1977083" scaled="0"/>
                </a:gradFill>
                <a:ln>
                  <a:noFill/>
                </a:ln>
              </p:spPr>
              <p:txBody>
                <a:bodyPr spcFirstLastPara="1" wrap="square" lIns="91425" tIns="45700" rIns="91425" bIns="45700" anchor="ctr" anchorCtr="0">
                  <a:noAutofit/>
                </a:bodyPr>
                <a:lstStyle/>
                <a:p>
                  <a:pPr marL="180000" marR="0" lvl="0" indent="0" algn="l" rtl="0">
                    <a:spcBef>
                      <a:spcPts val="0"/>
                    </a:spcBef>
                    <a:spcAft>
                      <a:spcPts val="0"/>
                    </a:spcAft>
                    <a:buNone/>
                  </a:pPr>
                  <a:r>
                    <a:rPr lang="en-IN" sz="1400" b="0" i="0" dirty="0">
                      <a:solidFill>
                        <a:schemeClr val="lt1"/>
                      </a:solidFill>
                      <a:latin typeface="Montserrat"/>
                      <a:ea typeface="Montserrat"/>
                      <a:cs typeface="Montserrat"/>
                      <a:sym typeface="Montserrat"/>
                    </a:rPr>
                    <a:t>Lead Generation</a:t>
                  </a:r>
                  <a:endParaRPr sz="1400" dirty="0">
                    <a:solidFill>
                      <a:schemeClr val="lt1"/>
                    </a:solidFill>
                    <a:latin typeface="Montserrat"/>
                    <a:ea typeface="Montserrat"/>
                    <a:cs typeface="Montserrat"/>
                    <a:sym typeface="Montserrat"/>
                  </a:endParaRPr>
                </a:p>
              </p:txBody>
            </p:sp>
            <p:sp>
              <p:nvSpPr>
                <p:cNvPr id="1048731" name="Google Shape;410;p16"/>
                <p:cNvSpPr/>
                <p:nvPr/>
              </p:nvSpPr>
              <p:spPr>
                <a:xfrm>
                  <a:off x="812800" y="4720166"/>
                  <a:ext cx="4191000" cy="647700"/>
                </a:xfrm>
                <a:prstGeom prst="roundRect">
                  <a:avLst>
                    <a:gd name="adj" fmla="val 16667"/>
                  </a:avLst>
                </a:prstGeom>
                <a:gradFill>
                  <a:gsLst>
                    <a:gs pos="0">
                      <a:schemeClr val="accent1"/>
                    </a:gs>
                    <a:gs pos="6000">
                      <a:schemeClr val="accent2"/>
                    </a:gs>
                    <a:gs pos="20000">
                      <a:schemeClr val="accent3"/>
                    </a:gs>
                    <a:gs pos="35000">
                      <a:schemeClr val="accent4"/>
                    </a:gs>
                    <a:gs pos="52000">
                      <a:schemeClr val="accent5"/>
                    </a:gs>
                    <a:gs pos="71000">
                      <a:srgbClr val="A027E1"/>
                    </a:gs>
                    <a:gs pos="100000">
                      <a:schemeClr val="accent6"/>
                    </a:gs>
                  </a:gsLst>
                  <a:lin ang="1977083" scaled="0"/>
                </a:gradFill>
                <a:ln>
                  <a:noFill/>
                </a:ln>
              </p:spPr>
              <p:txBody>
                <a:bodyPr spcFirstLastPara="1" wrap="square" lIns="91425" tIns="45700" rIns="91425" bIns="45700" anchor="ctr" anchorCtr="0">
                  <a:noAutofit/>
                </a:bodyPr>
                <a:lstStyle/>
                <a:p>
                  <a:pPr marL="180000" marR="0" lvl="0" indent="0" algn="l" rtl="0">
                    <a:spcBef>
                      <a:spcPts val="0"/>
                    </a:spcBef>
                    <a:spcAft>
                      <a:spcPts val="0"/>
                    </a:spcAft>
                    <a:buNone/>
                  </a:pPr>
                  <a:r>
                    <a:rPr lang="en-IN" sz="1400" b="0" i="0" dirty="0">
                      <a:solidFill>
                        <a:schemeClr val="lt1"/>
                      </a:solidFill>
                      <a:latin typeface="Montserrat"/>
                      <a:ea typeface="Montserrat"/>
                      <a:cs typeface="Montserrat"/>
                      <a:sym typeface="Montserrat"/>
                    </a:rPr>
                    <a:t>Content Distribution</a:t>
                  </a:r>
                  <a:endParaRPr lang="en-IN" sz="1400" dirty="0">
                    <a:solidFill>
                      <a:schemeClr val="lt1"/>
                    </a:solidFill>
                    <a:latin typeface="Montserrat"/>
                    <a:ea typeface="Montserrat"/>
                    <a:cs typeface="Montserrat"/>
                    <a:sym typeface="Montserrat"/>
                  </a:endParaRPr>
                </a:p>
              </p:txBody>
            </p:sp>
            <p:sp>
              <p:nvSpPr>
                <p:cNvPr id="1048732" name="Google Shape;411;p16"/>
                <p:cNvSpPr/>
                <p:nvPr/>
              </p:nvSpPr>
              <p:spPr>
                <a:xfrm>
                  <a:off x="812800" y="5689600"/>
                  <a:ext cx="4191000" cy="647700"/>
                </a:xfrm>
                <a:prstGeom prst="roundRect">
                  <a:avLst>
                    <a:gd name="adj" fmla="val 16667"/>
                  </a:avLst>
                </a:prstGeom>
                <a:gradFill>
                  <a:gsLst>
                    <a:gs pos="0">
                      <a:schemeClr val="accent1"/>
                    </a:gs>
                    <a:gs pos="6000">
                      <a:schemeClr val="accent2"/>
                    </a:gs>
                    <a:gs pos="20000">
                      <a:schemeClr val="accent3"/>
                    </a:gs>
                    <a:gs pos="35000">
                      <a:schemeClr val="accent4"/>
                    </a:gs>
                    <a:gs pos="52000">
                      <a:schemeClr val="accent5"/>
                    </a:gs>
                    <a:gs pos="71000">
                      <a:srgbClr val="A027E1"/>
                    </a:gs>
                    <a:gs pos="100000">
                      <a:schemeClr val="accent6"/>
                    </a:gs>
                  </a:gsLst>
                  <a:lin ang="1977083" scaled="0"/>
                </a:gradFill>
                <a:ln>
                  <a:noFill/>
                </a:ln>
              </p:spPr>
              <p:txBody>
                <a:bodyPr spcFirstLastPara="1" wrap="square" lIns="91425" tIns="45700" rIns="91425" bIns="45700" anchor="ctr" anchorCtr="0">
                  <a:noAutofit/>
                </a:bodyPr>
                <a:lstStyle/>
                <a:p>
                  <a:pPr marL="180000" marR="0" lvl="0" indent="0" algn="l" rtl="0">
                    <a:spcBef>
                      <a:spcPts val="0"/>
                    </a:spcBef>
                    <a:spcAft>
                      <a:spcPts val="0"/>
                    </a:spcAft>
                    <a:buNone/>
                  </a:pPr>
                  <a:r>
                    <a:rPr lang="en-IN" sz="1400" b="0" i="0" dirty="0">
                      <a:solidFill>
                        <a:schemeClr val="lt1"/>
                      </a:solidFill>
                      <a:latin typeface="Montserrat"/>
                      <a:ea typeface="Montserrat"/>
                      <a:cs typeface="Montserrat"/>
                      <a:sym typeface="Montserrat"/>
                    </a:rPr>
                    <a:t>E-commerce Transactions</a:t>
                  </a:r>
                  <a:endParaRPr sz="1400" dirty="0">
                    <a:solidFill>
                      <a:schemeClr val="lt1"/>
                    </a:solidFill>
                    <a:latin typeface="Montserrat"/>
                    <a:ea typeface="Montserrat"/>
                    <a:cs typeface="Montserrat"/>
                    <a:sym typeface="Montserrat"/>
                  </a:endParaRPr>
                </a:p>
              </p:txBody>
            </p:sp>
          </p:grpSp>
          <p:grpSp>
            <p:nvGrpSpPr>
              <p:cNvPr id="109" name="Google Shape;412;p16"/>
              <p:cNvGrpSpPr/>
              <p:nvPr/>
            </p:nvGrpSpPr>
            <p:grpSpPr>
              <a:xfrm>
                <a:off x="6540500" y="2781300"/>
                <a:ext cx="4191000" cy="3556000"/>
                <a:chOff x="6540500" y="2781300"/>
                <a:chExt cx="4191000" cy="3556000"/>
              </a:xfrm>
            </p:grpSpPr>
            <p:sp>
              <p:nvSpPr>
                <p:cNvPr id="1048733" name="Google Shape;413;p16"/>
                <p:cNvSpPr/>
                <p:nvPr/>
              </p:nvSpPr>
              <p:spPr>
                <a:xfrm>
                  <a:off x="6540500" y="2781300"/>
                  <a:ext cx="4191000" cy="647700"/>
                </a:xfrm>
                <a:prstGeom prst="roundRect">
                  <a:avLst>
                    <a:gd name="adj" fmla="val 16667"/>
                  </a:avLst>
                </a:prstGeom>
                <a:gradFill>
                  <a:gsLst>
                    <a:gs pos="0">
                      <a:schemeClr val="accent1"/>
                    </a:gs>
                    <a:gs pos="6000">
                      <a:schemeClr val="accent2"/>
                    </a:gs>
                    <a:gs pos="20000">
                      <a:schemeClr val="accent3"/>
                    </a:gs>
                    <a:gs pos="35000">
                      <a:schemeClr val="accent4"/>
                    </a:gs>
                    <a:gs pos="52000">
                      <a:schemeClr val="accent5"/>
                    </a:gs>
                    <a:gs pos="71000">
                      <a:srgbClr val="A027E1"/>
                    </a:gs>
                    <a:gs pos="100000">
                      <a:schemeClr val="accent6"/>
                    </a:gs>
                  </a:gsLst>
                  <a:lin ang="1977083" scaled="0"/>
                </a:gradFill>
                <a:ln>
                  <a:noFill/>
                </a:ln>
              </p:spPr>
              <p:txBody>
                <a:bodyPr spcFirstLastPara="1" wrap="square" lIns="91425" tIns="45700" rIns="91425" bIns="45700" anchor="ctr" anchorCtr="0">
                  <a:noAutofit/>
                </a:bodyPr>
                <a:lstStyle/>
                <a:p>
                  <a:pPr marL="180000" marR="0" lvl="0" indent="0" algn="l" rtl="0">
                    <a:spcBef>
                      <a:spcPts val="0"/>
                    </a:spcBef>
                    <a:spcAft>
                      <a:spcPts val="0"/>
                    </a:spcAft>
                    <a:buNone/>
                  </a:pPr>
                  <a:r>
                    <a:rPr lang="en-IN" sz="1400" b="0" i="0" dirty="0">
                      <a:solidFill>
                        <a:schemeClr val="lt1"/>
                      </a:solidFill>
                      <a:latin typeface="Montserrat"/>
                      <a:ea typeface="Montserrat"/>
                      <a:cs typeface="Montserrat"/>
                      <a:sym typeface="Montserrat"/>
                    </a:rPr>
                    <a:t>Event Management</a:t>
                  </a:r>
                  <a:endParaRPr lang="en-IN" sz="1400" dirty="0">
                    <a:solidFill>
                      <a:schemeClr val="lt1"/>
                    </a:solidFill>
                    <a:latin typeface="Montserrat"/>
                    <a:ea typeface="Montserrat"/>
                    <a:cs typeface="Montserrat"/>
                    <a:sym typeface="Montserrat"/>
                  </a:endParaRPr>
                </a:p>
              </p:txBody>
            </p:sp>
            <p:sp>
              <p:nvSpPr>
                <p:cNvPr id="1048734" name="Google Shape;414;p16"/>
                <p:cNvSpPr/>
                <p:nvPr/>
              </p:nvSpPr>
              <p:spPr>
                <a:xfrm>
                  <a:off x="6540500" y="3750733"/>
                  <a:ext cx="4191000" cy="647700"/>
                </a:xfrm>
                <a:prstGeom prst="roundRect">
                  <a:avLst>
                    <a:gd name="adj" fmla="val 16667"/>
                  </a:avLst>
                </a:prstGeom>
                <a:gradFill>
                  <a:gsLst>
                    <a:gs pos="0">
                      <a:schemeClr val="accent1"/>
                    </a:gs>
                    <a:gs pos="6000">
                      <a:schemeClr val="accent2"/>
                    </a:gs>
                    <a:gs pos="20000">
                      <a:schemeClr val="accent3"/>
                    </a:gs>
                    <a:gs pos="35000">
                      <a:schemeClr val="accent4"/>
                    </a:gs>
                    <a:gs pos="52000">
                      <a:schemeClr val="accent5"/>
                    </a:gs>
                    <a:gs pos="71000">
                      <a:srgbClr val="A027E1"/>
                    </a:gs>
                    <a:gs pos="100000">
                      <a:schemeClr val="accent6"/>
                    </a:gs>
                  </a:gsLst>
                  <a:lin ang="1977083" scaled="0"/>
                </a:gradFill>
                <a:ln>
                  <a:noFill/>
                </a:ln>
              </p:spPr>
              <p:txBody>
                <a:bodyPr spcFirstLastPara="1" wrap="square" lIns="91425" tIns="45700" rIns="91425" bIns="45700" anchor="ctr" anchorCtr="0">
                  <a:noAutofit/>
                </a:bodyPr>
                <a:lstStyle/>
                <a:p>
                  <a:pPr marL="180000" marR="0" lvl="0" indent="0" algn="l" rtl="0">
                    <a:spcBef>
                      <a:spcPts val="0"/>
                    </a:spcBef>
                    <a:spcAft>
                      <a:spcPts val="0"/>
                    </a:spcAft>
                    <a:buNone/>
                  </a:pPr>
                  <a:r>
                    <a:rPr lang="en-IN" sz="1400" b="0" i="0" dirty="0">
                      <a:solidFill>
                        <a:schemeClr val="lt1"/>
                      </a:solidFill>
                      <a:latin typeface="Montserrat"/>
                      <a:ea typeface="Montserrat"/>
                      <a:cs typeface="Montserrat"/>
                      <a:sym typeface="Montserrat"/>
                    </a:rPr>
                    <a:t>Feedback Collection</a:t>
                  </a:r>
                  <a:endParaRPr sz="1400" dirty="0">
                    <a:solidFill>
                      <a:schemeClr val="lt1"/>
                    </a:solidFill>
                    <a:latin typeface="Montserrat"/>
                    <a:ea typeface="Montserrat"/>
                    <a:cs typeface="Montserrat"/>
                    <a:sym typeface="Montserrat"/>
                  </a:endParaRPr>
                </a:p>
              </p:txBody>
            </p:sp>
            <p:sp>
              <p:nvSpPr>
                <p:cNvPr id="1048735" name="Google Shape;415;p16"/>
                <p:cNvSpPr/>
                <p:nvPr/>
              </p:nvSpPr>
              <p:spPr>
                <a:xfrm>
                  <a:off x="6540500" y="4720166"/>
                  <a:ext cx="4191000" cy="647700"/>
                </a:xfrm>
                <a:prstGeom prst="roundRect">
                  <a:avLst>
                    <a:gd name="adj" fmla="val 16667"/>
                  </a:avLst>
                </a:prstGeom>
                <a:gradFill>
                  <a:gsLst>
                    <a:gs pos="0">
                      <a:schemeClr val="accent1"/>
                    </a:gs>
                    <a:gs pos="6000">
                      <a:schemeClr val="accent2"/>
                    </a:gs>
                    <a:gs pos="20000">
                      <a:schemeClr val="accent3"/>
                    </a:gs>
                    <a:gs pos="35000">
                      <a:schemeClr val="accent4"/>
                    </a:gs>
                    <a:gs pos="52000">
                      <a:schemeClr val="accent5"/>
                    </a:gs>
                    <a:gs pos="71000">
                      <a:srgbClr val="A027E1"/>
                    </a:gs>
                    <a:gs pos="100000">
                      <a:schemeClr val="accent6"/>
                    </a:gs>
                  </a:gsLst>
                  <a:lin ang="1977083" scaled="0"/>
                </a:gradFill>
                <a:ln>
                  <a:noFill/>
                </a:ln>
              </p:spPr>
              <p:txBody>
                <a:bodyPr spcFirstLastPara="1" wrap="square" lIns="91425" tIns="45700" rIns="91425" bIns="45700" anchor="ctr" anchorCtr="0">
                  <a:noAutofit/>
                </a:bodyPr>
                <a:lstStyle/>
                <a:p>
                  <a:pPr marL="180000" marR="0" lvl="0" indent="0" algn="l" rtl="0">
                    <a:spcBef>
                      <a:spcPts val="0"/>
                    </a:spcBef>
                    <a:spcAft>
                      <a:spcPts val="0"/>
                    </a:spcAft>
                    <a:buNone/>
                  </a:pPr>
                  <a:r>
                    <a:rPr lang="en-IN" sz="1400" b="0" i="0" dirty="0">
                      <a:solidFill>
                        <a:schemeClr val="lt1"/>
                      </a:solidFill>
                      <a:latin typeface="Montserrat"/>
                      <a:ea typeface="Montserrat"/>
                      <a:cs typeface="Montserrat"/>
                      <a:sym typeface="Montserrat"/>
                    </a:rPr>
                    <a:t>Surveys and Polls</a:t>
                  </a:r>
                  <a:endParaRPr sz="1400" dirty="0">
                    <a:solidFill>
                      <a:schemeClr val="lt1"/>
                    </a:solidFill>
                    <a:latin typeface="Montserrat"/>
                    <a:ea typeface="Montserrat"/>
                    <a:cs typeface="Montserrat"/>
                    <a:sym typeface="Montserrat"/>
                  </a:endParaRPr>
                </a:p>
              </p:txBody>
            </p:sp>
            <p:sp>
              <p:nvSpPr>
                <p:cNvPr id="1048736" name="Google Shape;416;p16"/>
                <p:cNvSpPr/>
                <p:nvPr/>
              </p:nvSpPr>
              <p:spPr>
                <a:xfrm>
                  <a:off x="6540500" y="5689600"/>
                  <a:ext cx="4191000" cy="647700"/>
                </a:xfrm>
                <a:prstGeom prst="roundRect">
                  <a:avLst>
                    <a:gd name="adj" fmla="val 16667"/>
                  </a:avLst>
                </a:prstGeom>
                <a:gradFill>
                  <a:gsLst>
                    <a:gs pos="0">
                      <a:schemeClr val="accent1"/>
                    </a:gs>
                    <a:gs pos="6000">
                      <a:schemeClr val="accent2"/>
                    </a:gs>
                    <a:gs pos="20000">
                      <a:schemeClr val="accent3"/>
                    </a:gs>
                    <a:gs pos="35000">
                      <a:schemeClr val="accent4"/>
                    </a:gs>
                    <a:gs pos="52000">
                      <a:schemeClr val="accent5"/>
                    </a:gs>
                    <a:gs pos="71000">
                      <a:srgbClr val="A027E1"/>
                    </a:gs>
                    <a:gs pos="100000">
                      <a:schemeClr val="accent6"/>
                    </a:gs>
                  </a:gsLst>
                  <a:lin ang="1977083" scaled="0"/>
                </a:gradFill>
                <a:ln>
                  <a:noFill/>
                </a:ln>
              </p:spPr>
              <p:txBody>
                <a:bodyPr spcFirstLastPara="1" wrap="square" lIns="91425" tIns="45700" rIns="91425" bIns="45700" anchor="ctr" anchorCtr="0">
                  <a:noAutofit/>
                </a:bodyPr>
                <a:lstStyle/>
                <a:p>
                  <a:pPr marL="180000" marR="0" lvl="0" indent="0" algn="l" rtl="0">
                    <a:spcBef>
                      <a:spcPts val="0"/>
                    </a:spcBef>
                    <a:spcAft>
                      <a:spcPts val="0"/>
                    </a:spcAft>
                    <a:buNone/>
                  </a:pPr>
                  <a:r>
                    <a:rPr lang="en-IN" sz="1400" b="0" i="0" dirty="0">
                      <a:solidFill>
                        <a:schemeClr val="lt1"/>
                      </a:solidFill>
                      <a:latin typeface="Montserrat"/>
                      <a:ea typeface="Montserrat"/>
                      <a:cs typeface="Montserrat"/>
                      <a:sym typeface="Montserrat"/>
                    </a:rPr>
                    <a:t>Social Media Advertising</a:t>
                  </a:r>
                  <a:endParaRPr lang="en-IN" sz="1400" dirty="0">
                    <a:solidFill>
                      <a:schemeClr val="lt1"/>
                    </a:solidFill>
                    <a:latin typeface="Montserrat"/>
                    <a:ea typeface="Montserrat"/>
                    <a:cs typeface="Montserrat"/>
                    <a:sym typeface="Montserrat"/>
                  </a:endParaRPr>
                </a:p>
              </p:txBody>
            </p:sp>
          </p:grpSp>
        </p:gr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sp>
        <p:nvSpPr>
          <p:cNvPr id="1048739" name="Google Shape;421;p17"/>
          <p:cNvSpPr/>
          <p:nvPr/>
        </p:nvSpPr>
        <p:spPr>
          <a:xfrm>
            <a:off x="-292925" y="-618"/>
            <a:ext cx="12509240" cy="6858000"/>
          </a:xfrm>
          <a:prstGeom prst="rect">
            <a:avLst/>
          </a:prstGeom>
          <a:solidFill>
            <a:srgbClr val="262626"/>
          </a:solidFill>
          <a:ln w="12700" cap="flat" cmpd="sng">
            <a:solidFill>
              <a:schemeClr val="l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2097167" name="Google Shape;422;p17" descr="Eleven Trending AI Chatbot Platforms | by Kristen Carter | HackerNoon.com |  Medium"/>
          <p:cNvPicPr preferRelativeResize="0">
            <a:picLocks/>
          </p:cNvPicPr>
          <p:nvPr/>
        </p:nvPicPr>
        <p:blipFill rotWithShape="1">
          <a:blip r:embed="rId3">
            <a:alphaModFix/>
          </a:blip>
          <a:srcRect l="27388" r="33164" b="75"/>
          <a:stretch>
            <a:fillRect/>
          </a:stretch>
        </p:blipFill>
        <p:spPr>
          <a:xfrm>
            <a:off x="-307803" y="107"/>
            <a:ext cx="6768408" cy="6857893"/>
          </a:xfrm>
          <a:custGeom>
            <a:avLst/>
            <a:gdLst/>
            <a:ahLst/>
            <a:cxnLst/>
            <a:rect l="l" t="t" r="r" b="b"/>
            <a:pathLst>
              <a:path w="6768408" h="6857893" extrusionOk="0">
                <a:moveTo>
                  <a:pt x="0" y="0"/>
                </a:moveTo>
                <a:lnTo>
                  <a:pt x="5961588" y="0"/>
                </a:lnTo>
                <a:lnTo>
                  <a:pt x="6334963" y="373646"/>
                </a:lnTo>
                <a:cubicBezTo>
                  <a:pt x="6335125" y="373809"/>
                  <a:pt x="6335287" y="373971"/>
                  <a:pt x="6335450" y="374134"/>
                </a:cubicBezTo>
                <a:cubicBezTo>
                  <a:pt x="6912918" y="951872"/>
                  <a:pt x="6912701" y="1888326"/>
                  <a:pt x="6334963" y="2465793"/>
                </a:cubicBezTo>
                <a:lnTo>
                  <a:pt x="1943133" y="6857893"/>
                </a:lnTo>
                <a:lnTo>
                  <a:pt x="0" y="6857893"/>
                </a:lnTo>
                <a:lnTo>
                  <a:pt x="0" y="0"/>
                </a:lnTo>
                <a:close/>
              </a:path>
            </a:pathLst>
          </a:custGeom>
          <a:noFill/>
          <a:ln>
            <a:noFill/>
          </a:ln>
        </p:spPr>
      </p:pic>
      <p:pic>
        <p:nvPicPr>
          <p:cNvPr id="2097168" name="Google Shape;423;p17" descr="Eleven Trending AI Chatbot Platforms | by Kristen Carter | HackerNoon.com |  Medium"/>
          <p:cNvPicPr preferRelativeResize="0">
            <a:picLocks/>
          </p:cNvPicPr>
          <p:nvPr/>
        </p:nvPicPr>
        <p:blipFill rotWithShape="1">
          <a:blip r:embed="rId4">
            <a:alphaModFix/>
          </a:blip>
          <a:srcRect l="27388" t="-7" r="37866" b="100000"/>
          <a:stretch>
            <a:fillRect/>
          </a:stretch>
        </p:blipFill>
        <p:spPr>
          <a:xfrm>
            <a:off x="107" y="-512"/>
            <a:ext cx="5961588" cy="513"/>
          </a:xfrm>
          <a:custGeom>
            <a:avLst/>
            <a:gdLst/>
            <a:ahLst/>
            <a:cxnLst/>
            <a:rect l="l" t="t" r="r" b="b"/>
            <a:pathLst>
              <a:path w="5961588" h="513" extrusionOk="0">
                <a:moveTo>
                  <a:pt x="0" y="0"/>
                </a:moveTo>
                <a:lnTo>
                  <a:pt x="5961075" y="0"/>
                </a:lnTo>
                <a:lnTo>
                  <a:pt x="5961588" y="513"/>
                </a:lnTo>
                <a:lnTo>
                  <a:pt x="0" y="513"/>
                </a:lnTo>
                <a:lnTo>
                  <a:pt x="0" y="0"/>
                </a:lnTo>
                <a:close/>
              </a:path>
            </a:pathLst>
          </a:custGeom>
          <a:noFill/>
          <a:ln>
            <a:noFill/>
          </a:ln>
        </p:spPr>
      </p:pic>
      <p:sp>
        <p:nvSpPr>
          <p:cNvPr id="1048740" name="Google Shape;424;p17"/>
          <p:cNvSpPr txBox="1"/>
          <p:nvPr/>
        </p:nvSpPr>
        <p:spPr>
          <a:xfrm>
            <a:off x="6475483" y="400887"/>
            <a:ext cx="5423485" cy="70788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4000" b="1" dirty="0">
                <a:solidFill>
                  <a:schemeClr val="lt1"/>
                </a:solidFill>
                <a:latin typeface="Montserrat"/>
                <a:ea typeface="Montserrat"/>
                <a:cs typeface="Montserrat"/>
                <a:sym typeface="Montserrat"/>
              </a:rPr>
              <a:t>Abstract</a:t>
            </a:r>
            <a:r>
              <a:rPr lang="en-IN" sz="4000" b="1" i="0" dirty="0">
                <a:solidFill>
                  <a:schemeClr val="lt1"/>
                </a:solidFill>
                <a:latin typeface="Montserrat"/>
                <a:ea typeface="Montserrat"/>
                <a:cs typeface="Montserrat"/>
                <a:sym typeface="Montserrat"/>
              </a:rPr>
              <a:t>:</a:t>
            </a:r>
            <a:endParaRPr sz="4000" b="1" dirty="0">
              <a:solidFill>
                <a:schemeClr val="lt1"/>
              </a:solidFill>
              <a:latin typeface="Montserrat"/>
              <a:ea typeface="Montserrat"/>
              <a:cs typeface="Montserrat"/>
              <a:sym typeface="Montserrat"/>
            </a:endParaRPr>
          </a:p>
        </p:txBody>
      </p:sp>
      <p:sp>
        <p:nvSpPr>
          <p:cNvPr id="1048741" name="Google Shape;425;p17"/>
          <p:cNvSpPr txBox="1"/>
          <p:nvPr/>
        </p:nvSpPr>
        <p:spPr>
          <a:xfrm>
            <a:off x="6457547" y="1171914"/>
            <a:ext cx="5423485" cy="1323399"/>
          </a:xfrm>
          <a:prstGeom prst="rect">
            <a:avLst/>
          </a:prstGeom>
          <a:noFill/>
          <a:ln w="9525" cap="flat" cmpd="sng">
            <a:solidFill>
              <a:srgbClr val="262626"/>
            </a:solidFill>
            <a:prstDash val="solid"/>
            <a:round/>
            <a:headEnd type="none" w="sm" len="sm"/>
            <a:tailEnd type="none" w="sm" len="sm"/>
          </a:ln>
        </p:spPr>
        <p:txBody>
          <a:bodyPr spcFirstLastPara="1" wrap="square" lIns="91425" tIns="45700" rIns="91425" bIns="45700" anchor="t" anchorCtr="0">
            <a:spAutoFit/>
          </a:bodyPr>
          <a:lstStyle/>
          <a:p>
            <a:pPr lvl="0"/>
            <a:r>
              <a:rPr lang="en-IN" sz="2000" b="1" i="0" dirty="0">
                <a:solidFill>
                  <a:schemeClr val="accent4"/>
                </a:solidFill>
                <a:latin typeface="Montserrat"/>
                <a:ea typeface="Montserrat"/>
                <a:cs typeface="Montserrat"/>
                <a:sym typeface="Montserrat"/>
              </a:rPr>
              <a:t>01. </a:t>
            </a:r>
            <a:r>
              <a:rPr lang="en-US" sz="2000" b="1" dirty="0">
                <a:solidFill>
                  <a:schemeClr val="bg1"/>
                </a:solidFill>
                <a:latin typeface="Montserrat"/>
                <a:ea typeface="Montserrat"/>
                <a:cs typeface="Montserrat"/>
                <a:sym typeface="Montserrat"/>
              </a:rPr>
              <a:t>Chatbots leverage natural language processing and AI to revolutionize user interactions, particularly on social media platforms.</a:t>
            </a:r>
            <a:endParaRPr sz="2000" b="1" dirty="0">
              <a:solidFill>
                <a:schemeClr val="bg1"/>
              </a:solidFill>
              <a:latin typeface="Montserrat"/>
              <a:ea typeface="Montserrat"/>
              <a:cs typeface="Montserrat"/>
              <a:sym typeface="Montserrat"/>
            </a:endParaRPr>
          </a:p>
        </p:txBody>
      </p:sp>
      <p:sp>
        <p:nvSpPr>
          <p:cNvPr id="1048742" name="Google Shape;426;p17"/>
          <p:cNvSpPr txBox="1"/>
          <p:nvPr/>
        </p:nvSpPr>
        <p:spPr>
          <a:xfrm>
            <a:off x="6457548" y="2621595"/>
            <a:ext cx="5423485" cy="1323399"/>
          </a:xfrm>
          <a:prstGeom prst="rect">
            <a:avLst/>
          </a:prstGeom>
          <a:noFill/>
          <a:ln>
            <a:noFill/>
          </a:ln>
        </p:spPr>
        <p:txBody>
          <a:bodyPr spcFirstLastPara="1" wrap="square" lIns="91425" tIns="45700" rIns="91425" bIns="45700" anchor="t" anchorCtr="0">
            <a:spAutoFit/>
          </a:bodyPr>
          <a:lstStyle/>
          <a:p>
            <a:pPr lvl="0"/>
            <a:r>
              <a:rPr lang="en-IN" sz="2000" b="1" i="0" dirty="0">
                <a:solidFill>
                  <a:schemeClr val="accent4"/>
                </a:solidFill>
                <a:latin typeface="Montserrat"/>
                <a:ea typeface="Montserrat"/>
                <a:cs typeface="Montserrat"/>
                <a:sym typeface="Montserrat"/>
              </a:rPr>
              <a:t>02.</a:t>
            </a:r>
            <a:r>
              <a:rPr lang="en-IN" sz="2000" b="1" i="0" dirty="0">
                <a:solidFill>
                  <a:schemeClr val="lt1"/>
                </a:solidFill>
                <a:latin typeface="Montserrat"/>
                <a:ea typeface="Montserrat"/>
                <a:cs typeface="Montserrat"/>
                <a:sym typeface="Montserrat"/>
              </a:rPr>
              <a:t> </a:t>
            </a:r>
            <a:r>
              <a:rPr lang="en-US" sz="2000" b="1" dirty="0">
                <a:solidFill>
                  <a:schemeClr val="lt1"/>
                </a:solidFill>
                <a:latin typeface="Montserrat"/>
                <a:ea typeface="Montserrat"/>
                <a:cs typeface="Montserrat"/>
                <a:sym typeface="Montserrat"/>
              </a:rPr>
              <a:t>They enhance customer support, automate lead generation, distribute content, and streamline e-commerce transactions.</a:t>
            </a:r>
            <a:endParaRPr sz="2000" b="1" dirty="0">
              <a:solidFill>
                <a:schemeClr val="lt1"/>
              </a:solidFill>
              <a:latin typeface="Montserrat"/>
              <a:ea typeface="Montserrat"/>
              <a:cs typeface="Montserrat"/>
              <a:sym typeface="Montserrat"/>
            </a:endParaRPr>
          </a:p>
        </p:txBody>
      </p:sp>
      <p:sp>
        <p:nvSpPr>
          <p:cNvPr id="1048743" name="Google Shape;427;p17"/>
          <p:cNvSpPr txBox="1"/>
          <p:nvPr/>
        </p:nvSpPr>
        <p:spPr>
          <a:xfrm>
            <a:off x="6475483" y="4021938"/>
            <a:ext cx="5423485" cy="1323399"/>
          </a:xfrm>
          <a:prstGeom prst="rect">
            <a:avLst/>
          </a:prstGeom>
          <a:noFill/>
          <a:ln>
            <a:noFill/>
          </a:ln>
        </p:spPr>
        <p:txBody>
          <a:bodyPr spcFirstLastPara="1" wrap="square" lIns="91425" tIns="45700" rIns="91425" bIns="45700" anchor="t" anchorCtr="0">
            <a:spAutoFit/>
          </a:bodyPr>
          <a:lstStyle/>
          <a:p>
            <a:pPr lvl="0"/>
            <a:r>
              <a:rPr lang="en-IN" sz="2000" b="1" dirty="0">
                <a:solidFill>
                  <a:schemeClr val="accent4"/>
                </a:solidFill>
                <a:latin typeface="Montserrat"/>
                <a:ea typeface="Montserrat"/>
                <a:cs typeface="Montserrat"/>
                <a:sym typeface="Montserrat"/>
              </a:rPr>
              <a:t>03. </a:t>
            </a:r>
            <a:r>
              <a:rPr lang="en-US" sz="2000" b="1" dirty="0">
                <a:solidFill>
                  <a:schemeClr val="lt1"/>
                </a:solidFill>
                <a:latin typeface="Montserrat"/>
                <a:ea typeface="Montserrat"/>
                <a:cs typeface="Montserrat"/>
                <a:sym typeface="Montserrat"/>
              </a:rPr>
              <a:t>By adhering to design principles like personalization and robust error handling, chatbots improve efficiency and engagement. </a:t>
            </a:r>
            <a:endParaRPr sz="2000" b="1" dirty="0">
              <a:solidFill>
                <a:schemeClr val="lt1"/>
              </a:solidFill>
              <a:latin typeface="Montserrat"/>
              <a:ea typeface="Montserrat"/>
              <a:cs typeface="Montserrat"/>
              <a:sym typeface="Montserrat"/>
            </a:endParaRPr>
          </a:p>
        </p:txBody>
      </p:sp>
      <p:sp>
        <p:nvSpPr>
          <p:cNvPr id="1048744" name="Google Shape;428;p17"/>
          <p:cNvSpPr txBox="1"/>
          <p:nvPr/>
        </p:nvSpPr>
        <p:spPr>
          <a:xfrm>
            <a:off x="6475483" y="5499225"/>
            <a:ext cx="5423485" cy="1015622"/>
          </a:xfrm>
          <a:prstGeom prst="rect">
            <a:avLst/>
          </a:prstGeom>
          <a:noFill/>
          <a:ln>
            <a:noFill/>
          </a:ln>
        </p:spPr>
        <p:txBody>
          <a:bodyPr spcFirstLastPara="1" wrap="square" lIns="91425" tIns="45700" rIns="91425" bIns="45700" anchor="t" anchorCtr="0">
            <a:spAutoFit/>
          </a:bodyPr>
          <a:lstStyle/>
          <a:p>
            <a:pPr lvl="0"/>
            <a:r>
              <a:rPr lang="en-IN" sz="2000" b="1" i="0" dirty="0">
                <a:solidFill>
                  <a:schemeClr val="accent4"/>
                </a:solidFill>
                <a:latin typeface="Montserrat"/>
                <a:ea typeface="Montserrat"/>
                <a:cs typeface="Montserrat"/>
                <a:sym typeface="Montserrat"/>
              </a:rPr>
              <a:t>04. </a:t>
            </a:r>
            <a:r>
              <a:rPr lang="en-US" sz="2000" b="1" dirty="0">
                <a:solidFill>
                  <a:schemeClr val="lt1"/>
                </a:solidFill>
                <a:latin typeface="Montserrat"/>
                <a:ea typeface="Montserrat"/>
                <a:cs typeface="Montserrat"/>
                <a:sym typeface="Montserrat"/>
              </a:rPr>
              <a:t>This abstract highlights their transformative potential and essential role in modern digital communication.</a:t>
            </a:r>
            <a:endParaRPr sz="2000" b="1" dirty="0">
              <a:solidFill>
                <a:schemeClr val="lt1"/>
              </a:solidFill>
              <a:latin typeface="Montserrat"/>
              <a:ea typeface="Montserrat"/>
              <a:cs typeface="Montserrat"/>
              <a:sym typeface="Montserra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1048740"/>
                                        </p:tgtEl>
                                        <p:attrNameLst>
                                          <p:attrName>style.visibility</p:attrName>
                                        </p:attrNameLst>
                                      </p:cBhvr>
                                      <p:to>
                                        <p:strVal val="visible"/>
                                      </p:to>
                                    </p:set>
                                    <p:anim calcmode="lin" valueType="num">
                                      <p:cBhvr additive="base">
                                        <p:cTn id="7" dur="500"/>
                                        <p:tgtEl>
                                          <p:spTgt spid="1048740"/>
                                        </p:tgtEl>
                                        <p:attrNameLst>
                                          <p:attrName>ppt_y</p:attrName>
                                        </p:attrNameLst>
                                      </p:cBhvr>
                                      <p:tavLst>
                                        <p:tav tm="0">
                                          <p:val>
                                            <p:strVal val="#ppt_y+1"/>
                                          </p:val>
                                        </p:tav>
                                        <p:tav tm="100000">
                                          <p:val>
                                            <p:strVal val="#ppt_y"/>
                                          </p:val>
                                        </p:tav>
                                      </p:tavLst>
                                    </p:anim>
                                  </p:childTnLst>
                                </p:cTn>
                              </p:par>
                            </p:childTnLst>
                          </p:cTn>
                        </p:par>
                        <p:par>
                          <p:cTn id="8" fill="hold">
                            <p:stCondLst>
                              <p:cond delay="500"/>
                            </p:stCondLst>
                            <p:childTnLst>
                              <p:par>
                                <p:cTn id="9" presetID="2" presetClass="entr" presetSubtype="4" fill="hold" nodeType="afterEffect">
                                  <p:stCondLst>
                                    <p:cond delay="0"/>
                                  </p:stCondLst>
                                  <p:childTnLst>
                                    <p:set>
                                      <p:cBhvr>
                                        <p:cTn id="10" dur="1" fill="hold">
                                          <p:stCondLst>
                                            <p:cond delay="0"/>
                                          </p:stCondLst>
                                        </p:cTn>
                                        <p:tgtEl>
                                          <p:spTgt spid="1048741"/>
                                        </p:tgtEl>
                                        <p:attrNameLst>
                                          <p:attrName>style.visibility</p:attrName>
                                        </p:attrNameLst>
                                      </p:cBhvr>
                                      <p:to>
                                        <p:strVal val="visible"/>
                                      </p:to>
                                    </p:set>
                                    <p:anim calcmode="lin" valueType="num">
                                      <p:cBhvr additive="base">
                                        <p:cTn id="11" dur="500"/>
                                        <p:tgtEl>
                                          <p:spTgt spid="1048741"/>
                                        </p:tgtEl>
                                        <p:attrNameLst>
                                          <p:attrName>ppt_y</p:attrName>
                                        </p:attrNameLst>
                                      </p:cBhvr>
                                      <p:tavLst>
                                        <p:tav tm="0">
                                          <p:val>
                                            <p:strVal val="#ppt_y+1"/>
                                          </p:val>
                                        </p:tav>
                                        <p:tav tm="100000">
                                          <p:val>
                                            <p:strVal val="#ppt_y"/>
                                          </p:val>
                                        </p:tav>
                                      </p:tavLst>
                                    </p:anim>
                                  </p:childTnLst>
                                </p:cTn>
                              </p:par>
                            </p:childTnLst>
                          </p:cTn>
                        </p:par>
                        <p:par>
                          <p:cTn id="12" fill="hold">
                            <p:stCondLst>
                              <p:cond delay="1000"/>
                            </p:stCondLst>
                            <p:childTnLst>
                              <p:par>
                                <p:cTn id="13" presetID="2" presetClass="entr" presetSubtype="4" fill="hold" nodeType="afterEffect">
                                  <p:stCondLst>
                                    <p:cond delay="0"/>
                                  </p:stCondLst>
                                  <p:childTnLst>
                                    <p:set>
                                      <p:cBhvr>
                                        <p:cTn id="14" dur="1" fill="hold">
                                          <p:stCondLst>
                                            <p:cond delay="0"/>
                                          </p:stCondLst>
                                        </p:cTn>
                                        <p:tgtEl>
                                          <p:spTgt spid="1048742"/>
                                        </p:tgtEl>
                                        <p:attrNameLst>
                                          <p:attrName>style.visibility</p:attrName>
                                        </p:attrNameLst>
                                      </p:cBhvr>
                                      <p:to>
                                        <p:strVal val="visible"/>
                                      </p:to>
                                    </p:set>
                                    <p:anim calcmode="lin" valueType="num">
                                      <p:cBhvr additive="base">
                                        <p:cTn id="15" dur="500"/>
                                        <p:tgtEl>
                                          <p:spTgt spid="1048742"/>
                                        </p:tgtEl>
                                        <p:attrNameLst>
                                          <p:attrName>ppt_y</p:attrName>
                                        </p:attrNameLst>
                                      </p:cBhvr>
                                      <p:tavLst>
                                        <p:tav tm="0">
                                          <p:val>
                                            <p:strVal val="#ppt_y+1"/>
                                          </p:val>
                                        </p:tav>
                                        <p:tav tm="100000">
                                          <p:val>
                                            <p:strVal val="#ppt_y"/>
                                          </p:val>
                                        </p:tav>
                                      </p:tavLst>
                                    </p:anim>
                                  </p:childTnLst>
                                </p:cTn>
                              </p:par>
                            </p:childTnLst>
                          </p:cTn>
                        </p:par>
                        <p:par>
                          <p:cTn id="16" fill="hold">
                            <p:stCondLst>
                              <p:cond delay="1500"/>
                            </p:stCondLst>
                            <p:childTnLst>
                              <p:par>
                                <p:cTn id="17" presetID="2" presetClass="entr" presetSubtype="4" fill="hold" nodeType="afterEffect">
                                  <p:stCondLst>
                                    <p:cond delay="0"/>
                                  </p:stCondLst>
                                  <p:childTnLst>
                                    <p:set>
                                      <p:cBhvr>
                                        <p:cTn id="18" dur="1" fill="hold">
                                          <p:stCondLst>
                                            <p:cond delay="0"/>
                                          </p:stCondLst>
                                        </p:cTn>
                                        <p:tgtEl>
                                          <p:spTgt spid="1048743"/>
                                        </p:tgtEl>
                                        <p:attrNameLst>
                                          <p:attrName>style.visibility</p:attrName>
                                        </p:attrNameLst>
                                      </p:cBhvr>
                                      <p:to>
                                        <p:strVal val="visible"/>
                                      </p:to>
                                    </p:set>
                                    <p:anim calcmode="lin" valueType="num">
                                      <p:cBhvr additive="base">
                                        <p:cTn id="19" dur="500"/>
                                        <p:tgtEl>
                                          <p:spTgt spid="1048743"/>
                                        </p:tgtEl>
                                        <p:attrNameLst>
                                          <p:attrName>ppt_y</p:attrName>
                                        </p:attrNameLst>
                                      </p:cBhvr>
                                      <p:tavLst>
                                        <p:tav tm="0">
                                          <p:val>
                                            <p:strVal val="#ppt_y+1"/>
                                          </p:val>
                                        </p:tav>
                                        <p:tav tm="100000">
                                          <p:val>
                                            <p:strVal val="#ppt_y"/>
                                          </p:val>
                                        </p:tav>
                                      </p:tavLst>
                                    </p:anim>
                                  </p:childTnLst>
                                </p:cTn>
                              </p:par>
                            </p:childTnLst>
                          </p:cTn>
                        </p:par>
                        <p:par>
                          <p:cTn id="20" fill="hold">
                            <p:stCondLst>
                              <p:cond delay="2000"/>
                            </p:stCondLst>
                            <p:childTnLst>
                              <p:par>
                                <p:cTn id="21" presetID="2" presetClass="entr" presetSubtype="4" fill="hold" nodeType="afterEffect">
                                  <p:stCondLst>
                                    <p:cond delay="0"/>
                                  </p:stCondLst>
                                  <p:childTnLst>
                                    <p:set>
                                      <p:cBhvr>
                                        <p:cTn id="22" dur="1" fill="hold">
                                          <p:stCondLst>
                                            <p:cond delay="0"/>
                                          </p:stCondLst>
                                        </p:cTn>
                                        <p:tgtEl>
                                          <p:spTgt spid="1048744"/>
                                        </p:tgtEl>
                                        <p:attrNameLst>
                                          <p:attrName>style.visibility</p:attrName>
                                        </p:attrNameLst>
                                      </p:cBhvr>
                                      <p:to>
                                        <p:strVal val="visible"/>
                                      </p:to>
                                    </p:set>
                                    <p:anim calcmode="lin" valueType="num">
                                      <p:cBhvr additive="base">
                                        <p:cTn id="23" dur="500"/>
                                        <p:tgtEl>
                                          <p:spTgt spid="104874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32"/>
        <p:cNvGrpSpPr/>
        <p:nvPr/>
      </p:nvGrpSpPr>
      <p:grpSpPr>
        <a:xfrm>
          <a:off x="0" y="0"/>
          <a:ext cx="0" cy="0"/>
          <a:chOff x="0" y="0"/>
          <a:chExt cx="0" cy="0"/>
        </a:xfrm>
      </p:grpSpPr>
      <p:sp>
        <p:nvSpPr>
          <p:cNvPr id="1048757" name="Google Shape;433;p18"/>
          <p:cNvSpPr/>
          <p:nvPr/>
        </p:nvSpPr>
        <p:spPr>
          <a:xfrm>
            <a:off x="0" y="0"/>
            <a:ext cx="12192000" cy="6858000"/>
          </a:xfrm>
          <a:prstGeom prst="rect">
            <a:avLst/>
          </a:prstGeom>
          <a:solidFill>
            <a:srgbClr val="262626"/>
          </a:solidFill>
          <a:ln w="19050" cap="flat" cmpd="sng">
            <a:solidFill>
              <a:srgbClr val="535A7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a:ea typeface="Gill Sans"/>
              <a:cs typeface="Gill Sans"/>
              <a:sym typeface="Gill Sans"/>
            </a:endParaRPr>
          </a:p>
        </p:txBody>
      </p:sp>
      <p:pic>
        <p:nvPicPr>
          <p:cNvPr id="2097169" name="Google Shape;434;p18" descr="Screenshot 2024-01-11 201210.png"/>
          <p:cNvPicPr preferRelativeResize="0">
            <a:picLocks/>
          </p:cNvPicPr>
          <p:nvPr/>
        </p:nvPicPr>
        <p:blipFill rotWithShape="1">
          <a:blip r:embed="rId3">
            <a:alphaModFix/>
          </a:blip>
          <a:srcRect/>
          <a:stretch>
            <a:fillRect/>
          </a:stretch>
        </p:blipFill>
        <p:spPr>
          <a:xfrm>
            <a:off x="3815920" y="1812835"/>
            <a:ext cx="8376080" cy="4235668"/>
          </a:xfrm>
          <a:prstGeom prst="rect">
            <a:avLst/>
          </a:prstGeom>
          <a:noFill/>
          <a:ln>
            <a:noFill/>
          </a:ln>
        </p:spPr>
      </p:pic>
      <p:grpSp>
        <p:nvGrpSpPr>
          <p:cNvPr id="129" name="Google Shape;435;p18"/>
          <p:cNvGrpSpPr/>
          <p:nvPr/>
        </p:nvGrpSpPr>
        <p:grpSpPr>
          <a:xfrm>
            <a:off x="4644980" y="940207"/>
            <a:ext cx="7932287" cy="2694402"/>
            <a:chOff x="773034" y="-649594"/>
            <a:chExt cx="10749041" cy="4197267"/>
          </a:xfrm>
        </p:grpSpPr>
        <p:sp>
          <p:nvSpPr>
            <p:cNvPr id="1048758" name="Google Shape;436;p18"/>
            <p:cNvSpPr txBox="1"/>
            <p:nvPr/>
          </p:nvSpPr>
          <p:spPr>
            <a:xfrm>
              <a:off x="773034" y="-649594"/>
              <a:ext cx="6360235" cy="107221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4000" b="1">
                  <a:solidFill>
                    <a:schemeClr val="lt1"/>
                  </a:solidFill>
                  <a:latin typeface="Montserrat"/>
                  <a:ea typeface="Montserrat"/>
                  <a:cs typeface="Montserrat"/>
                  <a:sym typeface="Montserrat"/>
                </a:rPr>
                <a:t>Class Diagram</a:t>
              </a:r>
              <a:endParaRPr sz="4000" b="1">
                <a:solidFill>
                  <a:schemeClr val="lt1"/>
                </a:solidFill>
                <a:latin typeface="Montserrat"/>
                <a:ea typeface="Montserrat"/>
                <a:cs typeface="Montserrat"/>
                <a:sym typeface="Montserrat"/>
              </a:endParaRPr>
            </a:p>
          </p:txBody>
        </p:sp>
        <p:sp>
          <p:nvSpPr>
            <p:cNvPr id="1048759" name="Google Shape;437;p18"/>
            <p:cNvSpPr txBox="1"/>
            <p:nvPr/>
          </p:nvSpPr>
          <p:spPr>
            <a:xfrm>
              <a:off x="7356244" y="2930483"/>
              <a:ext cx="4165831" cy="617190"/>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endParaRPr sz="1800">
                <a:solidFill>
                  <a:schemeClr val="lt1"/>
                </a:solidFill>
                <a:latin typeface="Montserrat"/>
                <a:ea typeface="Montserrat"/>
                <a:cs typeface="Montserrat"/>
                <a:sym typeface="Montserrat"/>
              </a:endParaRPr>
            </a:p>
          </p:txBody>
        </p:sp>
      </p:grpSp>
      <p:pic>
        <p:nvPicPr>
          <p:cNvPr id="2097170" name="Google Shape;438;p18" descr="AI-Driven Chatbots - Tech Xpertz"/>
          <p:cNvPicPr preferRelativeResize="0">
            <a:picLocks/>
          </p:cNvPicPr>
          <p:nvPr/>
        </p:nvPicPr>
        <p:blipFill rotWithShape="1">
          <a:blip r:embed="rId4">
            <a:alphaModFix/>
          </a:blip>
          <a:srcRect/>
          <a:stretch>
            <a:fillRect/>
          </a:stretch>
        </p:blipFill>
        <p:spPr>
          <a:xfrm>
            <a:off x="0" y="1495356"/>
            <a:ext cx="3476813" cy="468761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2097170"/>
                                        </p:tgtEl>
                                        <p:attrNameLst>
                                          <p:attrName>style.visibility</p:attrName>
                                        </p:attrNameLst>
                                      </p:cBhvr>
                                      <p:to>
                                        <p:strVal val="visible"/>
                                      </p:to>
                                    </p:set>
                                    <p:anim calcmode="lin" valueType="num">
                                      <p:cBhvr additive="base">
                                        <p:cTn id="7" dur="2000"/>
                                        <p:tgtEl>
                                          <p:spTgt spid="209717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Shape 442"/>
        <p:cNvGrpSpPr/>
        <p:nvPr/>
      </p:nvGrpSpPr>
      <p:grpSpPr>
        <a:xfrm>
          <a:off x="0" y="0"/>
          <a:ext cx="0" cy="0"/>
          <a:chOff x="0" y="0"/>
          <a:chExt cx="0" cy="0"/>
        </a:xfrm>
      </p:grpSpPr>
      <p:grpSp>
        <p:nvGrpSpPr>
          <p:cNvPr id="133" name="Google Shape;443;p19"/>
          <p:cNvGrpSpPr/>
          <p:nvPr/>
        </p:nvGrpSpPr>
        <p:grpSpPr>
          <a:xfrm>
            <a:off x="1940387" y="849149"/>
            <a:ext cx="3226800" cy="5816977"/>
            <a:chOff x="2133859" y="221873"/>
            <a:chExt cx="3226800" cy="5816977"/>
          </a:xfrm>
        </p:grpSpPr>
        <p:sp>
          <p:nvSpPr>
            <p:cNvPr id="1048762" name="Google Shape;444;p19"/>
            <p:cNvSpPr/>
            <p:nvPr/>
          </p:nvSpPr>
          <p:spPr>
            <a:xfrm flipH="1">
              <a:off x="2343343" y="416375"/>
              <a:ext cx="3017316" cy="5622475"/>
            </a:xfrm>
            <a:custGeom>
              <a:avLst/>
              <a:gdLst/>
              <a:ahLst/>
              <a:cxnLst/>
              <a:rect l="l" t="t" r="r" b="b"/>
              <a:pathLst>
                <a:path w="3017316" h="5622475" extrusionOk="0">
                  <a:moveTo>
                    <a:pt x="577177" y="5150424"/>
                  </a:moveTo>
                  <a:lnTo>
                    <a:pt x="1048835" y="5622080"/>
                  </a:lnTo>
                  <a:lnTo>
                    <a:pt x="1021728" y="5622080"/>
                  </a:lnTo>
                  <a:lnTo>
                    <a:pt x="563353" y="5163706"/>
                  </a:lnTo>
                  <a:cubicBezTo>
                    <a:pt x="-189130" y="4411604"/>
                    <a:pt x="-189130" y="3191990"/>
                    <a:pt x="562810" y="2439643"/>
                  </a:cubicBezTo>
                  <a:cubicBezTo>
                    <a:pt x="563081" y="2439507"/>
                    <a:pt x="563081" y="2439345"/>
                    <a:pt x="563353" y="2439209"/>
                  </a:cubicBezTo>
                  <a:lnTo>
                    <a:pt x="3002957" y="-396"/>
                  </a:lnTo>
                  <a:lnTo>
                    <a:pt x="3016239" y="13158"/>
                  </a:lnTo>
                  <a:lnTo>
                    <a:pt x="576635" y="2452762"/>
                  </a:lnTo>
                  <a:cubicBezTo>
                    <a:pt x="-167986" y="3197873"/>
                    <a:pt x="-167986" y="4405313"/>
                    <a:pt x="576635" y="515042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48763" name="Google Shape;445;p19"/>
            <p:cNvSpPr/>
            <p:nvPr/>
          </p:nvSpPr>
          <p:spPr>
            <a:xfrm>
              <a:off x="2133859" y="221873"/>
              <a:ext cx="179988" cy="179988"/>
            </a:xfrm>
            <a:custGeom>
              <a:avLst/>
              <a:gdLst/>
              <a:ahLst/>
              <a:cxnLst/>
              <a:rect l="l" t="t" r="r" b="b"/>
              <a:pathLst>
                <a:path w="179988" h="179988" extrusionOk="0">
                  <a:moveTo>
                    <a:pt x="179988" y="89994"/>
                  </a:moveTo>
                  <a:cubicBezTo>
                    <a:pt x="179988" y="139697"/>
                    <a:pt x="139697" y="179989"/>
                    <a:pt x="89994" y="179989"/>
                  </a:cubicBezTo>
                  <a:cubicBezTo>
                    <a:pt x="40291" y="179989"/>
                    <a:pt x="-1" y="139697"/>
                    <a:pt x="-1" y="89994"/>
                  </a:cubicBezTo>
                  <a:cubicBezTo>
                    <a:pt x="-1" y="40292"/>
                    <a:pt x="40291" y="0"/>
                    <a:pt x="89994" y="0"/>
                  </a:cubicBezTo>
                  <a:cubicBezTo>
                    <a:pt x="139697" y="0"/>
                    <a:pt x="179988" y="40292"/>
                    <a:pt x="179988" y="8999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1048764" name="Google Shape;446;p19"/>
          <p:cNvSpPr/>
          <p:nvPr/>
        </p:nvSpPr>
        <p:spPr>
          <a:xfrm rot="-2700000" flipH="1">
            <a:off x="-1187045" y="467690"/>
            <a:ext cx="4869308" cy="8435409"/>
          </a:xfrm>
          <a:custGeom>
            <a:avLst/>
            <a:gdLst/>
            <a:ahLst/>
            <a:cxnLst/>
            <a:rect l="l" t="t" r="r" b="b"/>
            <a:pathLst>
              <a:path w="4258082" h="7376543" extrusionOk="0">
                <a:moveTo>
                  <a:pt x="0" y="0"/>
                </a:moveTo>
                <a:lnTo>
                  <a:pt x="4258082" y="4258081"/>
                </a:lnTo>
                <a:lnTo>
                  <a:pt x="1139620" y="7376543"/>
                </a:lnTo>
                <a:lnTo>
                  <a:pt x="763494" y="7376543"/>
                </a:lnTo>
                <a:cubicBezTo>
                  <a:pt x="341828" y="7376543"/>
                  <a:pt x="0" y="7034715"/>
                  <a:pt x="0" y="6613049"/>
                </a:cubicBezTo>
                <a:lnTo>
                  <a:pt x="0" y="0"/>
                </a:lnTo>
                <a:close/>
              </a:path>
            </a:pathLst>
          </a:custGeom>
          <a:gradFill>
            <a:gsLst>
              <a:gs pos="0">
                <a:schemeClr val="accent6"/>
              </a:gs>
              <a:gs pos="40000">
                <a:schemeClr val="accent4"/>
              </a:gs>
              <a:gs pos="100000">
                <a:schemeClr val="accent1"/>
              </a:gs>
            </a:gsLst>
            <a:lin ang="189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48765" name="Google Shape;447;p19"/>
          <p:cNvSpPr txBox="1"/>
          <p:nvPr/>
        </p:nvSpPr>
        <p:spPr>
          <a:xfrm>
            <a:off x="214086" y="3969660"/>
            <a:ext cx="3637915" cy="12852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4000" b="1" i="0" dirty="0">
                <a:solidFill>
                  <a:schemeClr val="lt1"/>
                </a:solidFill>
                <a:latin typeface="Montserrat"/>
                <a:ea typeface="Montserrat"/>
                <a:cs typeface="Montserrat"/>
                <a:sym typeface="Montserrat"/>
              </a:rPr>
              <a:t>Challenges and limitations</a:t>
            </a:r>
            <a:endParaRPr sz="4000" b="1" dirty="0">
              <a:solidFill>
                <a:schemeClr val="lt1"/>
              </a:solidFill>
              <a:latin typeface="Montserrat"/>
              <a:ea typeface="Montserrat"/>
              <a:cs typeface="Montserrat"/>
              <a:sym typeface="Montserrat"/>
            </a:endParaRPr>
          </a:p>
        </p:txBody>
      </p:sp>
      <p:grpSp>
        <p:nvGrpSpPr>
          <p:cNvPr id="134" name="Google Shape;448;p19"/>
          <p:cNvGrpSpPr/>
          <p:nvPr/>
        </p:nvGrpSpPr>
        <p:grpSpPr>
          <a:xfrm>
            <a:off x="5951538" y="819150"/>
            <a:ext cx="5605462" cy="5219700"/>
            <a:chOff x="5951538" y="819150"/>
            <a:chExt cx="5605462" cy="5219700"/>
          </a:xfrm>
        </p:grpSpPr>
        <p:sp>
          <p:nvSpPr>
            <p:cNvPr id="1048766" name="Google Shape;449;p19"/>
            <p:cNvSpPr/>
            <p:nvPr/>
          </p:nvSpPr>
          <p:spPr>
            <a:xfrm>
              <a:off x="5951538" y="819150"/>
              <a:ext cx="5605462" cy="482600"/>
            </a:xfrm>
            <a:prstGeom prst="roundRect">
              <a:avLst>
                <a:gd name="adj" fmla="val 16667"/>
              </a:avLst>
            </a:prstGeom>
            <a:solidFill>
              <a:schemeClr val="lt1">
                <a:alpha val="9803"/>
              </a:schemeClr>
            </a:solidFill>
            <a:ln>
              <a:noFill/>
            </a:ln>
          </p:spPr>
          <p:txBody>
            <a:bodyPr spcFirstLastPara="1" wrap="square" lIns="91425" tIns="45700" rIns="91425" bIns="45700" anchor="ctr" anchorCtr="0">
              <a:noAutofit/>
            </a:bodyPr>
            <a:lstStyle/>
            <a:p>
              <a:pPr marL="540000" marR="0" lvl="0" indent="0" algn="l" rtl="0">
                <a:spcBef>
                  <a:spcPts val="0"/>
                </a:spcBef>
                <a:spcAft>
                  <a:spcPts val="0"/>
                </a:spcAft>
                <a:buNone/>
              </a:pPr>
              <a:r>
                <a:rPr lang="en-IN" sz="1800" b="0" i="0" dirty="0">
                  <a:solidFill>
                    <a:schemeClr val="lt1"/>
                  </a:solidFill>
                  <a:latin typeface="Montserrat"/>
                  <a:ea typeface="Montserrat"/>
                  <a:cs typeface="Montserrat"/>
                  <a:sym typeface="Montserrat"/>
                </a:rPr>
                <a:t>Understanding Complex Queries</a:t>
              </a:r>
              <a:endParaRPr sz="1800" dirty="0">
                <a:solidFill>
                  <a:schemeClr val="lt1"/>
                </a:solidFill>
                <a:latin typeface="Montserrat"/>
                <a:ea typeface="Montserrat"/>
                <a:cs typeface="Montserrat"/>
                <a:sym typeface="Montserrat"/>
              </a:endParaRPr>
            </a:p>
          </p:txBody>
        </p:sp>
        <p:sp>
          <p:nvSpPr>
            <p:cNvPr id="1048767" name="Google Shape;450;p19"/>
            <p:cNvSpPr/>
            <p:nvPr/>
          </p:nvSpPr>
          <p:spPr>
            <a:xfrm>
              <a:off x="5951538" y="2172608"/>
              <a:ext cx="5605462" cy="482600"/>
            </a:xfrm>
            <a:prstGeom prst="roundRect">
              <a:avLst>
                <a:gd name="adj" fmla="val 16667"/>
              </a:avLst>
            </a:prstGeom>
            <a:solidFill>
              <a:schemeClr val="lt1">
                <a:alpha val="9803"/>
              </a:schemeClr>
            </a:solidFill>
            <a:ln>
              <a:noFill/>
            </a:ln>
          </p:spPr>
          <p:txBody>
            <a:bodyPr spcFirstLastPara="1" wrap="square" lIns="91425" tIns="45700" rIns="91425" bIns="45700" anchor="ctr" anchorCtr="0">
              <a:noAutofit/>
            </a:bodyPr>
            <a:lstStyle/>
            <a:p>
              <a:pPr marL="540000" marR="0" lvl="0" indent="0" algn="l" rtl="0">
                <a:spcBef>
                  <a:spcPts val="0"/>
                </a:spcBef>
                <a:spcAft>
                  <a:spcPts val="0"/>
                </a:spcAft>
                <a:buNone/>
              </a:pPr>
              <a:r>
                <a:rPr lang="en-IN" sz="1800" b="0" i="0" dirty="0">
                  <a:solidFill>
                    <a:schemeClr val="lt1"/>
                  </a:solidFill>
                  <a:latin typeface="Montserrat"/>
                  <a:ea typeface="Montserrat"/>
                  <a:cs typeface="Montserrat"/>
                  <a:sym typeface="Montserrat"/>
                </a:rPr>
                <a:t>Personalization Limitations</a:t>
              </a:r>
              <a:endParaRPr sz="1800" dirty="0">
                <a:solidFill>
                  <a:schemeClr val="lt1"/>
                </a:solidFill>
                <a:latin typeface="Montserrat"/>
                <a:ea typeface="Montserrat"/>
                <a:cs typeface="Montserrat"/>
                <a:sym typeface="Montserrat"/>
              </a:endParaRPr>
            </a:p>
          </p:txBody>
        </p:sp>
        <p:sp>
          <p:nvSpPr>
            <p:cNvPr id="1048768" name="Google Shape;451;p19"/>
            <p:cNvSpPr/>
            <p:nvPr/>
          </p:nvSpPr>
          <p:spPr>
            <a:xfrm>
              <a:off x="5951538" y="1495879"/>
              <a:ext cx="5605462" cy="482600"/>
            </a:xfrm>
            <a:prstGeom prst="roundRect">
              <a:avLst>
                <a:gd name="adj" fmla="val 16667"/>
              </a:avLst>
            </a:prstGeom>
            <a:solidFill>
              <a:schemeClr val="lt1">
                <a:alpha val="9803"/>
              </a:schemeClr>
            </a:solidFill>
            <a:ln>
              <a:noFill/>
            </a:ln>
          </p:spPr>
          <p:txBody>
            <a:bodyPr spcFirstLastPara="1" wrap="square" lIns="91425" tIns="45700" rIns="91425" bIns="45700" anchor="ctr" anchorCtr="0">
              <a:noAutofit/>
            </a:bodyPr>
            <a:lstStyle/>
            <a:p>
              <a:pPr marL="540000" marR="0" lvl="0" indent="0" algn="l" rtl="0">
                <a:spcBef>
                  <a:spcPts val="0"/>
                </a:spcBef>
                <a:spcAft>
                  <a:spcPts val="0"/>
                </a:spcAft>
                <a:buNone/>
              </a:pPr>
              <a:r>
                <a:rPr lang="en-IN" sz="1800" b="0" i="0" dirty="0">
                  <a:solidFill>
                    <a:schemeClr val="lt1"/>
                  </a:solidFill>
                  <a:latin typeface="Montserrat"/>
                  <a:ea typeface="Montserrat"/>
                  <a:cs typeface="Montserrat"/>
                  <a:sym typeface="Montserrat"/>
                </a:rPr>
                <a:t>Limited Scope</a:t>
              </a:r>
              <a:endParaRPr sz="1800" dirty="0">
                <a:solidFill>
                  <a:schemeClr val="lt1"/>
                </a:solidFill>
                <a:latin typeface="Montserrat"/>
                <a:ea typeface="Montserrat"/>
                <a:cs typeface="Montserrat"/>
                <a:sym typeface="Montserrat"/>
              </a:endParaRPr>
            </a:p>
          </p:txBody>
        </p:sp>
        <p:sp>
          <p:nvSpPr>
            <p:cNvPr id="1048769" name="Google Shape;452;p19"/>
            <p:cNvSpPr/>
            <p:nvPr/>
          </p:nvSpPr>
          <p:spPr>
            <a:xfrm>
              <a:off x="5951538" y="2849337"/>
              <a:ext cx="5605462" cy="482600"/>
            </a:xfrm>
            <a:prstGeom prst="roundRect">
              <a:avLst>
                <a:gd name="adj" fmla="val 16667"/>
              </a:avLst>
            </a:prstGeom>
            <a:solidFill>
              <a:schemeClr val="lt1">
                <a:alpha val="9803"/>
              </a:schemeClr>
            </a:solidFill>
            <a:ln>
              <a:noFill/>
            </a:ln>
          </p:spPr>
          <p:txBody>
            <a:bodyPr spcFirstLastPara="1" wrap="square" lIns="91425" tIns="45700" rIns="91425" bIns="45700" anchor="ctr" anchorCtr="0">
              <a:noAutofit/>
            </a:bodyPr>
            <a:lstStyle/>
            <a:p>
              <a:pPr marL="540000" marR="0" lvl="0" indent="0" algn="l" rtl="0">
                <a:spcBef>
                  <a:spcPts val="0"/>
                </a:spcBef>
                <a:spcAft>
                  <a:spcPts val="0"/>
                </a:spcAft>
                <a:buNone/>
              </a:pPr>
              <a:r>
                <a:rPr lang="en-IN" sz="1800" b="0" i="0" dirty="0">
                  <a:solidFill>
                    <a:schemeClr val="lt1"/>
                  </a:solidFill>
                  <a:latin typeface="Montserrat"/>
                  <a:ea typeface="Montserrat"/>
                  <a:cs typeface="Montserrat"/>
                  <a:sym typeface="Montserrat"/>
                </a:rPr>
                <a:t>Error Handling</a:t>
              </a:r>
              <a:endParaRPr sz="1800" dirty="0">
                <a:solidFill>
                  <a:schemeClr val="lt1"/>
                </a:solidFill>
                <a:latin typeface="Montserrat"/>
                <a:ea typeface="Montserrat"/>
                <a:cs typeface="Montserrat"/>
                <a:sym typeface="Montserrat"/>
              </a:endParaRPr>
            </a:p>
          </p:txBody>
        </p:sp>
        <p:sp>
          <p:nvSpPr>
            <p:cNvPr id="1048770" name="Google Shape;453;p19"/>
            <p:cNvSpPr/>
            <p:nvPr/>
          </p:nvSpPr>
          <p:spPr>
            <a:xfrm>
              <a:off x="5951538" y="3526066"/>
              <a:ext cx="5605462" cy="482600"/>
            </a:xfrm>
            <a:prstGeom prst="roundRect">
              <a:avLst>
                <a:gd name="adj" fmla="val 16667"/>
              </a:avLst>
            </a:prstGeom>
            <a:solidFill>
              <a:schemeClr val="lt1">
                <a:alpha val="9803"/>
              </a:schemeClr>
            </a:solidFill>
            <a:ln>
              <a:noFill/>
            </a:ln>
          </p:spPr>
          <p:txBody>
            <a:bodyPr spcFirstLastPara="1" wrap="square" lIns="91425" tIns="45700" rIns="91425" bIns="45700" anchor="ctr" anchorCtr="0">
              <a:noAutofit/>
            </a:bodyPr>
            <a:lstStyle/>
            <a:p>
              <a:pPr marL="540000" marR="0" lvl="0" indent="0" algn="l" rtl="0">
                <a:spcBef>
                  <a:spcPts val="0"/>
                </a:spcBef>
                <a:spcAft>
                  <a:spcPts val="0"/>
                </a:spcAft>
                <a:buNone/>
              </a:pPr>
              <a:r>
                <a:rPr lang="en-IN" sz="1800" b="0" i="0" dirty="0">
                  <a:solidFill>
                    <a:schemeClr val="lt1"/>
                  </a:solidFill>
                  <a:latin typeface="Montserrat"/>
                  <a:ea typeface="Montserrat"/>
                  <a:cs typeface="Montserrat"/>
                  <a:sym typeface="Montserrat"/>
                </a:rPr>
                <a:t>Integration Challenges</a:t>
              </a:r>
              <a:endParaRPr sz="1800" dirty="0">
                <a:solidFill>
                  <a:schemeClr val="lt1"/>
                </a:solidFill>
                <a:latin typeface="Montserrat"/>
                <a:ea typeface="Montserrat"/>
                <a:cs typeface="Montserrat"/>
                <a:sym typeface="Montserrat"/>
              </a:endParaRPr>
            </a:p>
          </p:txBody>
        </p:sp>
        <p:sp>
          <p:nvSpPr>
            <p:cNvPr id="1048771" name="Google Shape;454;p19"/>
            <p:cNvSpPr/>
            <p:nvPr/>
          </p:nvSpPr>
          <p:spPr>
            <a:xfrm>
              <a:off x="5951538" y="4202795"/>
              <a:ext cx="5605462" cy="482600"/>
            </a:xfrm>
            <a:prstGeom prst="roundRect">
              <a:avLst>
                <a:gd name="adj" fmla="val 16667"/>
              </a:avLst>
            </a:prstGeom>
            <a:solidFill>
              <a:schemeClr val="lt1">
                <a:alpha val="9803"/>
              </a:schemeClr>
            </a:solidFill>
            <a:ln>
              <a:noFill/>
            </a:ln>
          </p:spPr>
          <p:txBody>
            <a:bodyPr spcFirstLastPara="1" wrap="square" lIns="91425" tIns="45700" rIns="91425" bIns="45700" anchor="ctr" anchorCtr="0">
              <a:noAutofit/>
            </a:bodyPr>
            <a:lstStyle/>
            <a:p>
              <a:pPr marL="540000" marR="0" lvl="0" indent="0" algn="l" rtl="0">
                <a:spcBef>
                  <a:spcPts val="0"/>
                </a:spcBef>
                <a:spcAft>
                  <a:spcPts val="0"/>
                </a:spcAft>
                <a:buNone/>
              </a:pPr>
              <a:r>
                <a:rPr lang="en-IN" sz="1800" b="0" i="0" dirty="0">
                  <a:solidFill>
                    <a:schemeClr val="lt1"/>
                  </a:solidFill>
                  <a:latin typeface="Montserrat"/>
                  <a:ea typeface="Montserrat"/>
                  <a:cs typeface="Montserrat"/>
                  <a:sym typeface="Montserrat"/>
                </a:rPr>
                <a:t>Security and Privacy Concerns</a:t>
              </a:r>
              <a:endParaRPr sz="1800" dirty="0">
                <a:solidFill>
                  <a:schemeClr val="lt1"/>
                </a:solidFill>
                <a:latin typeface="Montserrat"/>
                <a:ea typeface="Montserrat"/>
                <a:cs typeface="Montserrat"/>
                <a:sym typeface="Montserrat"/>
              </a:endParaRPr>
            </a:p>
          </p:txBody>
        </p:sp>
        <p:sp>
          <p:nvSpPr>
            <p:cNvPr id="1048772" name="Google Shape;455;p19"/>
            <p:cNvSpPr/>
            <p:nvPr/>
          </p:nvSpPr>
          <p:spPr>
            <a:xfrm>
              <a:off x="5951538" y="4879524"/>
              <a:ext cx="5605462" cy="482600"/>
            </a:xfrm>
            <a:prstGeom prst="roundRect">
              <a:avLst>
                <a:gd name="adj" fmla="val 16667"/>
              </a:avLst>
            </a:prstGeom>
            <a:solidFill>
              <a:schemeClr val="lt1">
                <a:alpha val="9803"/>
              </a:schemeClr>
            </a:solidFill>
            <a:ln>
              <a:noFill/>
            </a:ln>
          </p:spPr>
          <p:txBody>
            <a:bodyPr spcFirstLastPara="1" wrap="square" lIns="91425" tIns="45700" rIns="91425" bIns="45700" anchor="ctr" anchorCtr="0">
              <a:noAutofit/>
            </a:bodyPr>
            <a:lstStyle/>
            <a:p>
              <a:pPr marL="540000" marR="0" lvl="0" indent="0" algn="l" rtl="0">
                <a:spcBef>
                  <a:spcPts val="0"/>
                </a:spcBef>
                <a:spcAft>
                  <a:spcPts val="0"/>
                </a:spcAft>
                <a:buNone/>
              </a:pPr>
              <a:r>
                <a:rPr lang="en-IN" sz="1800" b="0" i="0" dirty="0">
                  <a:solidFill>
                    <a:schemeClr val="lt1"/>
                  </a:solidFill>
                  <a:latin typeface="Montserrat"/>
                  <a:ea typeface="Montserrat"/>
                  <a:cs typeface="Montserrat"/>
                  <a:sym typeface="Montserrat"/>
                </a:rPr>
                <a:t>Maintenance and Updates</a:t>
              </a:r>
              <a:endParaRPr sz="1800" dirty="0">
                <a:solidFill>
                  <a:schemeClr val="lt1"/>
                </a:solidFill>
                <a:latin typeface="Montserrat"/>
                <a:ea typeface="Montserrat"/>
                <a:cs typeface="Montserrat"/>
                <a:sym typeface="Montserrat"/>
              </a:endParaRPr>
            </a:p>
          </p:txBody>
        </p:sp>
        <p:sp>
          <p:nvSpPr>
            <p:cNvPr id="1048773" name="Google Shape;456;p19"/>
            <p:cNvSpPr/>
            <p:nvPr/>
          </p:nvSpPr>
          <p:spPr>
            <a:xfrm>
              <a:off x="5951538" y="5556250"/>
              <a:ext cx="5605462" cy="482600"/>
            </a:xfrm>
            <a:prstGeom prst="roundRect">
              <a:avLst>
                <a:gd name="adj" fmla="val 16667"/>
              </a:avLst>
            </a:prstGeom>
            <a:solidFill>
              <a:schemeClr val="lt1">
                <a:alpha val="9803"/>
              </a:schemeClr>
            </a:solidFill>
            <a:ln>
              <a:noFill/>
            </a:ln>
          </p:spPr>
          <p:txBody>
            <a:bodyPr spcFirstLastPara="1" wrap="square" lIns="91425" tIns="45700" rIns="91425" bIns="45700" anchor="ctr" anchorCtr="0">
              <a:noAutofit/>
            </a:bodyPr>
            <a:lstStyle/>
            <a:p>
              <a:pPr marL="540000" marR="0" lvl="0" indent="0" algn="l" rtl="0">
                <a:spcBef>
                  <a:spcPts val="0"/>
                </a:spcBef>
                <a:spcAft>
                  <a:spcPts val="0"/>
                </a:spcAft>
                <a:buNone/>
              </a:pPr>
              <a:r>
                <a:rPr lang="en-IN" sz="1800" b="0" i="0" dirty="0">
                  <a:solidFill>
                    <a:schemeClr val="lt1"/>
                  </a:solidFill>
                  <a:latin typeface="Montserrat"/>
                  <a:ea typeface="Montserrat"/>
                  <a:cs typeface="Montserrat"/>
                  <a:sym typeface="Montserrat"/>
                </a:rPr>
                <a:t>User Acceptance</a:t>
              </a:r>
              <a:endParaRPr sz="1800" dirty="0">
                <a:solidFill>
                  <a:schemeClr val="lt1"/>
                </a:solidFill>
                <a:latin typeface="Montserrat"/>
                <a:ea typeface="Montserrat"/>
                <a:cs typeface="Montserrat"/>
                <a:sym typeface="Montserrat"/>
              </a:endParaRPr>
            </a:p>
          </p:txBody>
        </p:sp>
        <p:sp>
          <p:nvSpPr>
            <p:cNvPr id="1048774" name="Google Shape;457;p19"/>
            <p:cNvSpPr/>
            <p:nvPr/>
          </p:nvSpPr>
          <p:spPr>
            <a:xfrm>
              <a:off x="6050280" y="916132"/>
              <a:ext cx="330200" cy="288636"/>
            </a:xfrm>
            <a:prstGeom prst="roundRect">
              <a:avLst>
                <a:gd name="adj" fmla="val 16667"/>
              </a:avLst>
            </a:prstGeom>
            <a:gradFill>
              <a:gsLst>
                <a:gs pos="0">
                  <a:srgbClr val="4826DC"/>
                </a:gs>
                <a:gs pos="3000">
                  <a:srgbClr val="4D26DC"/>
                </a:gs>
                <a:gs pos="32000">
                  <a:srgbClr val="7226DE"/>
                </a:gs>
                <a:gs pos="58000">
                  <a:srgbClr val="8D27E0"/>
                </a:gs>
                <a:gs pos="82000">
                  <a:srgbClr val="9D27E1"/>
                </a:gs>
                <a:gs pos="100000">
                  <a:srgbClr val="A327E1"/>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48775" name="Google Shape;458;p19"/>
            <p:cNvSpPr/>
            <p:nvPr/>
          </p:nvSpPr>
          <p:spPr>
            <a:xfrm>
              <a:off x="6050280" y="1592861"/>
              <a:ext cx="330200" cy="288636"/>
            </a:xfrm>
            <a:prstGeom prst="roundRect">
              <a:avLst>
                <a:gd name="adj" fmla="val 16667"/>
              </a:avLst>
            </a:prstGeom>
            <a:gradFill>
              <a:gsLst>
                <a:gs pos="0">
                  <a:srgbClr val="4826DC"/>
                </a:gs>
                <a:gs pos="3000">
                  <a:srgbClr val="4D26DC"/>
                </a:gs>
                <a:gs pos="32000">
                  <a:srgbClr val="7226DE"/>
                </a:gs>
                <a:gs pos="58000">
                  <a:srgbClr val="8D27E0"/>
                </a:gs>
                <a:gs pos="82000">
                  <a:srgbClr val="9D27E1"/>
                </a:gs>
                <a:gs pos="100000">
                  <a:srgbClr val="A327E1"/>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48776" name="Google Shape;459;p19"/>
            <p:cNvSpPr/>
            <p:nvPr/>
          </p:nvSpPr>
          <p:spPr>
            <a:xfrm>
              <a:off x="6050280" y="2269590"/>
              <a:ext cx="330200" cy="288636"/>
            </a:xfrm>
            <a:prstGeom prst="roundRect">
              <a:avLst>
                <a:gd name="adj" fmla="val 16667"/>
              </a:avLst>
            </a:prstGeom>
            <a:gradFill>
              <a:gsLst>
                <a:gs pos="0">
                  <a:srgbClr val="4826DC"/>
                </a:gs>
                <a:gs pos="3000">
                  <a:srgbClr val="4D26DC"/>
                </a:gs>
                <a:gs pos="32000">
                  <a:srgbClr val="7226DE"/>
                </a:gs>
                <a:gs pos="58000">
                  <a:srgbClr val="8D27E0"/>
                </a:gs>
                <a:gs pos="82000">
                  <a:srgbClr val="9D27E1"/>
                </a:gs>
                <a:gs pos="100000">
                  <a:srgbClr val="A327E1"/>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48777" name="Google Shape;460;p19"/>
            <p:cNvSpPr/>
            <p:nvPr/>
          </p:nvSpPr>
          <p:spPr>
            <a:xfrm>
              <a:off x="6050280" y="2946319"/>
              <a:ext cx="330200" cy="288636"/>
            </a:xfrm>
            <a:prstGeom prst="roundRect">
              <a:avLst>
                <a:gd name="adj" fmla="val 16667"/>
              </a:avLst>
            </a:prstGeom>
            <a:gradFill>
              <a:gsLst>
                <a:gs pos="0">
                  <a:srgbClr val="4826DC"/>
                </a:gs>
                <a:gs pos="3000">
                  <a:srgbClr val="4D26DC"/>
                </a:gs>
                <a:gs pos="32000">
                  <a:srgbClr val="7226DE"/>
                </a:gs>
                <a:gs pos="58000">
                  <a:srgbClr val="8D27E0"/>
                </a:gs>
                <a:gs pos="82000">
                  <a:srgbClr val="9D27E1"/>
                </a:gs>
                <a:gs pos="100000">
                  <a:srgbClr val="A327E1"/>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48778" name="Google Shape;461;p19"/>
            <p:cNvSpPr/>
            <p:nvPr/>
          </p:nvSpPr>
          <p:spPr>
            <a:xfrm>
              <a:off x="6050280" y="3623048"/>
              <a:ext cx="330200" cy="288636"/>
            </a:xfrm>
            <a:prstGeom prst="roundRect">
              <a:avLst>
                <a:gd name="adj" fmla="val 16667"/>
              </a:avLst>
            </a:prstGeom>
            <a:gradFill>
              <a:gsLst>
                <a:gs pos="0">
                  <a:srgbClr val="4826DC"/>
                </a:gs>
                <a:gs pos="3000">
                  <a:srgbClr val="4D26DC"/>
                </a:gs>
                <a:gs pos="32000">
                  <a:srgbClr val="7226DE"/>
                </a:gs>
                <a:gs pos="58000">
                  <a:srgbClr val="8D27E0"/>
                </a:gs>
                <a:gs pos="82000">
                  <a:srgbClr val="9D27E1"/>
                </a:gs>
                <a:gs pos="100000">
                  <a:srgbClr val="A327E1"/>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48779" name="Google Shape;462;p19"/>
            <p:cNvSpPr/>
            <p:nvPr/>
          </p:nvSpPr>
          <p:spPr>
            <a:xfrm>
              <a:off x="6050280" y="4299777"/>
              <a:ext cx="330200" cy="288636"/>
            </a:xfrm>
            <a:prstGeom prst="roundRect">
              <a:avLst>
                <a:gd name="adj" fmla="val 16667"/>
              </a:avLst>
            </a:prstGeom>
            <a:gradFill>
              <a:gsLst>
                <a:gs pos="0">
                  <a:srgbClr val="4826DC"/>
                </a:gs>
                <a:gs pos="3000">
                  <a:srgbClr val="4D26DC"/>
                </a:gs>
                <a:gs pos="32000">
                  <a:srgbClr val="7226DE"/>
                </a:gs>
                <a:gs pos="58000">
                  <a:srgbClr val="8D27E0"/>
                </a:gs>
                <a:gs pos="82000">
                  <a:srgbClr val="9D27E1"/>
                </a:gs>
                <a:gs pos="100000">
                  <a:srgbClr val="A327E1"/>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48780" name="Google Shape;463;p19"/>
            <p:cNvSpPr/>
            <p:nvPr/>
          </p:nvSpPr>
          <p:spPr>
            <a:xfrm>
              <a:off x="6050280" y="4976506"/>
              <a:ext cx="330200" cy="288636"/>
            </a:xfrm>
            <a:prstGeom prst="roundRect">
              <a:avLst>
                <a:gd name="adj" fmla="val 16667"/>
              </a:avLst>
            </a:prstGeom>
            <a:gradFill>
              <a:gsLst>
                <a:gs pos="0">
                  <a:srgbClr val="4826DC"/>
                </a:gs>
                <a:gs pos="3000">
                  <a:srgbClr val="4D26DC"/>
                </a:gs>
                <a:gs pos="32000">
                  <a:srgbClr val="7226DE"/>
                </a:gs>
                <a:gs pos="58000">
                  <a:srgbClr val="8D27E0"/>
                </a:gs>
                <a:gs pos="82000">
                  <a:srgbClr val="9D27E1"/>
                </a:gs>
                <a:gs pos="100000">
                  <a:srgbClr val="A327E1"/>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48781" name="Google Shape;464;p19"/>
            <p:cNvSpPr/>
            <p:nvPr/>
          </p:nvSpPr>
          <p:spPr>
            <a:xfrm>
              <a:off x="6050280" y="5653232"/>
              <a:ext cx="330200" cy="288636"/>
            </a:xfrm>
            <a:prstGeom prst="roundRect">
              <a:avLst>
                <a:gd name="adj" fmla="val 16667"/>
              </a:avLst>
            </a:prstGeom>
            <a:gradFill>
              <a:gsLst>
                <a:gs pos="0">
                  <a:srgbClr val="4826DC"/>
                </a:gs>
                <a:gs pos="3000">
                  <a:srgbClr val="4D26DC"/>
                </a:gs>
                <a:gs pos="32000">
                  <a:srgbClr val="7226DE"/>
                </a:gs>
                <a:gs pos="58000">
                  <a:srgbClr val="8D27E0"/>
                </a:gs>
                <a:gs pos="82000">
                  <a:srgbClr val="9D27E1"/>
                </a:gs>
                <a:gs pos="100000">
                  <a:srgbClr val="A327E1"/>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1048782" name="Google Shape;465;p19"/>
          <p:cNvSpPr/>
          <p:nvPr/>
        </p:nvSpPr>
        <p:spPr>
          <a:xfrm rot="-5400000" flipH="1">
            <a:off x="331292" y="-186852"/>
            <a:ext cx="1806825" cy="2041237"/>
          </a:xfrm>
          <a:custGeom>
            <a:avLst/>
            <a:gdLst/>
            <a:ahLst/>
            <a:cxnLst/>
            <a:rect l="l" t="t" r="r" b="b"/>
            <a:pathLst>
              <a:path w="1806825" h="2041237" extrusionOk="0">
                <a:moveTo>
                  <a:pt x="0" y="0"/>
                </a:moveTo>
                <a:lnTo>
                  <a:pt x="1806825" y="1806825"/>
                </a:lnTo>
                <a:lnTo>
                  <a:pt x="1791417" y="1856460"/>
                </a:lnTo>
                <a:cubicBezTo>
                  <a:pt x="1745489" y="1965045"/>
                  <a:pt x="1637970" y="2041236"/>
                  <a:pt x="1512654" y="2041237"/>
                </a:cubicBezTo>
                <a:lnTo>
                  <a:pt x="302538" y="2041236"/>
                </a:lnTo>
                <a:cubicBezTo>
                  <a:pt x="135451" y="2041236"/>
                  <a:pt x="0" y="1905785"/>
                  <a:pt x="0" y="1738698"/>
                </a:cubicBezTo>
                <a:lnTo>
                  <a:pt x="0" y="0"/>
                </a:lnTo>
                <a:close/>
              </a:path>
            </a:pathLst>
          </a:custGeom>
          <a:solidFill>
            <a:schemeClr val="lt1">
              <a:alpha val="7843"/>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Shape 469"/>
        <p:cNvGrpSpPr/>
        <p:nvPr/>
      </p:nvGrpSpPr>
      <p:grpSpPr>
        <a:xfrm>
          <a:off x="0" y="0"/>
          <a:ext cx="0" cy="0"/>
          <a:chOff x="0" y="0"/>
          <a:chExt cx="0" cy="0"/>
        </a:xfrm>
      </p:grpSpPr>
      <p:sp>
        <p:nvSpPr>
          <p:cNvPr id="1048785" name="Google Shape;470;p20"/>
          <p:cNvSpPr/>
          <p:nvPr/>
        </p:nvSpPr>
        <p:spPr>
          <a:xfrm>
            <a:off x="0" y="0"/>
            <a:ext cx="12198837" cy="6861794"/>
          </a:xfrm>
          <a:custGeom>
            <a:avLst/>
            <a:gdLst/>
            <a:ahLst/>
            <a:cxnLst/>
            <a:rect l="l" t="t" r="r" b="b"/>
            <a:pathLst>
              <a:path w="12198837" h="6861794" extrusionOk="0">
                <a:moveTo>
                  <a:pt x="0" y="0"/>
                </a:moveTo>
                <a:lnTo>
                  <a:pt x="12198837" y="0"/>
                </a:lnTo>
                <a:lnTo>
                  <a:pt x="12198837" y="6861795"/>
                </a:lnTo>
                <a:lnTo>
                  <a:pt x="0" y="6861795"/>
                </a:lnTo>
                <a:close/>
              </a:path>
            </a:pathLst>
          </a:custGeom>
          <a:solidFill>
            <a:srgbClr val="26262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48786" name="Google Shape;471;p20"/>
          <p:cNvSpPr/>
          <p:nvPr/>
        </p:nvSpPr>
        <p:spPr>
          <a:xfrm>
            <a:off x="0" y="0"/>
            <a:ext cx="7931020" cy="6088196"/>
          </a:xfrm>
          <a:custGeom>
            <a:avLst/>
            <a:gdLst/>
            <a:ahLst/>
            <a:cxnLst/>
            <a:rect l="l" t="t" r="r" b="b"/>
            <a:pathLst>
              <a:path w="7154006" h="4651282" extrusionOk="0">
                <a:moveTo>
                  <a:pt x="7152445" y="-684"/>
                </a:moveTo>
                <a:lnTo>
                  <a:pt x="2884221" y="4267539"/>
                </a:lnTo>
                <a:cubicBezTo>
                  <a:pt x="2373260" y="4778285"/>
                  <a:pt x="1544877" y="4778285"/>
                  <a:pt x="1033916" y="4267539"/>
                </a:cubicBezTo>
                <a:lnTo>
                  <a:pt x="-1562" y="3231793"/>
                </a:lnTo>
                <a:lnTo>
                  <a:pt x="-1562" y="-684"/>
                </a:lnTo>
                <a:close/>
              </a:path>
            </a:pathLst>
          </a:custGeom>
          <a:gradFill>
            <a:gsLst>
              <a:gs pos="0">
                <a:srgbClr val="4826DC"/>
              </a:gs>
              <a:gs pos="3000">
                <a:srgbClr val="4D26DC"/>
              </a:gs>
              <a:gs pos="32000">
                <a:srgbClr val="7226DE"/>
              </a:gs>
              <a:gs pos="58000">
                <a:srgbClr val="8D27E0"/>
              </a:gs>
              <a:gs pos="82000">
                <a:srgbClr val="9D27E1"/>
              </a:gs>
              <a:gs pos="100000">
                <a:srgbClr val="A327E1"/>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48787" name="Google Shape;472;p20"/>
          <p:cNvSpPr/>
          <p:nvPr/>
        </p:nvSpPr>
        <p:spPr>
          <a:xfrm rot="-242900">
            <a:off x="3960264" y="2183416"/>
            <a:ext cx="2707047" cy="5227801"/>
          </a:xfrm>
          <a:custGeom>
            <a:avLst/>
            <a:gdLst/>
            <a:ahLst/>
            <a:cxnLst/>
            <a:rect l="l" t="t" r="r" b="b"/>
            <a:pathLst>
              <a:path w="2707047" h="5227801" extrusionOk="0">
                <a:moveTo>
                  <a:pt x="435298" y="4301423"/>
                </a:moveTo>
                <a:lnTo>
                  <a:pt x="1362075" y="5227118"/>
                </a:lnTo>
                <a:lnTo>
                  <a:pt x="1334968" y="5227118"/>
                </a:lnTo>
                <a:lnTo>
                  <a:pt x="421744" y="4313621"/>
                </a:lnTo>
                <a:cubicBezTo>
                  <a:pt x="-142619" y="3749340"/>
                  <a:pt x="-142619" y="2834381"/>
                  <a:pt x="421473" y="2269992"/>
                </a:cubicBezTo>
                <a:cubicBezTo>
                  <a:pt x="421473" y="2269937"/>
                  <a:pt x="421744" y="2269856"/>
                  <a:pt x="421744" y="2269775"/>
                </a:cubicBezTo>
                <a:lnTo>
                  <a:pt x="2692200" y="-684"/>
                </a:lnTo>
                <a:lnTo>
                  <a:pt x="2705486" y="12598"/>
                </a:lnTo>
                <a:lnTo>
                  <a:pt x="435026" y="2283057"/>
                </a:lnTo>
                <a:cubicBezTo>
                  <a:pt x="-122018" y="2840155"/>
                  <a:pt x="-122018" y="3743242"/>
                  <a:pt x="435026" y="4300339"/>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48788" name="Google Shape;473;p20"/>
          <p:cNvSpPr/>
          <p:nvPr/>
        </p:nvSpPr>
        <p:spPr>
          <a:xfrm>
            <a:off x="6522802" y="1847730"/>
            <a:ext cx="183241" cy="183241"/>
          </a:xfrm>
          <a:custGeom>
            <a:avLst/>
            <a:gdLst/>
            <a:ahLst/>
            <a:cxnLst/>
            <a:rect l="l" t="t" r="r" b="b"/>
            <a:pathLst>
              <a:path w="183241" h="183241" extrusionOk="0">
                <a:moveTo>
                  <a:pt x="183242" y="91621"/>
                </a:moveTo>
                <a:cubicBezTo>
                  <a:pt x="183242" y="142221"/>
                  <a:pt x="142222" y="183241"/>
                  <a:pt x="91621" y="183241"/>
                </a:cubicBezTo>
                <a:cubicBezTo>
                  <a:pt x="41020" y="183241"/>
                  <a:pt x="0" y="142221"/>
                  <a:pt x="0" y="91621"/>
                </a:cubicBezTo>
                <a:cubicBezTo>
                  <a:pt x="0" y="41020"/>
                  <a:pt x="41020" y="0"/>
                  <a:pt x="91621" y="0"/>
                </a:cubicBezTo>
                <a:cubicBezTo>
                  <a:pt x="142222" y="0"/>
                  <a:pt x="183242" y="41020"/>
                  <a:pt x="183242" y="91621"/>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38" name="Google Shape;474;p20"/>
          <p:cNvGrpSpPr/>
          <p:nvPr/>
        </p:nvGrpSpPr>
        <p:grpSpPr>
          <a:xfrm>
            <a:off x="7376837" y="400816"/>
            <a:ext cx="3946756" cy="1285200"/>
            <a:chOff x="7356244" y="2268211"/>
            <a:chExt cx="3946756" cy="1285200"/>
          </a:xfrm>
        </p:grpSpPr>
        <p:sp>
          <p:nvSpPr>
            <p:cNvPr id="1048789" name="Google Shape;475;p20"/>
            <p:cNvSpPr txBox="1"/>
            <p:nvPr/>
          </p:nvSpPr>
          <p:spPr>
            <a:xfrm>
              <a:off x="7369175" y="2268211"/>
              <a:ext cx="3933825" cy="1285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4000" b="1">
                  <a:solidFill>
                    <a:schemeClr val="lt1"/>
                  </a:solidFill>
                  <a:latin typeface="Montserrat"/>
                  <a:ea typeface="Montserrat"/>
                  <a:cs typeface="Montserrat"/>
                  <a:sym typeface="Montserrat"/>
                </a:rPr>
                <a:t>E</a:t>
              </a:r>
              <a:r>
                <a:rPr lang="en-IN" sz="4000" b="1" i="0">
                  <a:solidFill>
                    <a:schemeClr val="lt1"/>
                  </a:solidFill>
                  <a:latin typeface="Montserrat"/>
                  <a:ea typeface="Montserrat"/>
                  <a:cs typeface="Montserrat"/>
                  <a:sym typeface="Montserrat"/>
                </a:rPr>
                <a:t>xecution</a:t>
              </a:r>
              <a:r>
                <a:rPr lang="en-US" sz="4000" b="1" i="0">
                  <a:solidFill>
                    <a:schemeClr val="lt1"/>
                  </a:solidFill>
                  <a:latin typeface="Montserrat"/>
                  <a:ea typeface="Montserrat"/>
                  <a:cs typeface="Montserrat"/>
                  <a:sym typeface="Montserrat"/>
                </a:rPr>
                <a:t> and Algorithm</a:t>
              </a:r>
              <a:r>
                <a:rPr lang="en-IN" sz="4000" b="1" i="0">
                  <a:solidFill>
                    <a:schemeClr val="lt1"/>
                  </a:solidFill>
                  <a:latin typeface="Montserrat"/>
                  <a:ea typeface="Montserrat"/>
                  <a:cs typeface="Montserrat"/>
                  <a:sym typeface="Montserrat"/>
                </a:rPr>
                <a:t>:</a:t>
              </a:r>
              <a:endParaRPr sz="4000" b="1">
                <a:solidFill>
                  <a:schemeClr val="lt1"/>
                </a:solidFill>
                <a:latin typeface="Montserrat"/>
                <a:ea typeface="Montserrat"/>
                <a:cs typeface="Montserrat"/>
                <a:sym typeface="Montserrat"/>
              </a:endParaRPr>
            </a:p>
          </p:txBody>
        </p:sp>
        <p:sp>
          <p:nvSpPr>
            <p:cNvPr id="1048790" name="Google Shape;476;p20"/>
            <p:cNvSpPr txBox="1"/>
            <p:nvPr/>
          </p:nvSpPr>
          <p:spPr>
            <a:xfrm>
              <a:off x="7356244" y="2930483"/>
              <a:ext cx="3844925" cy="396201"/>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endParaRPr sz="1800">
                <a:solidFill>
                  <a:schemeClr val="lt1"/>
                </a:solidFill>
                <a:latin typeface="Montserrat"/>
                <a:ea typeface="Montserrat"/>
                <a:cs typeface="Montserrat"/>
                <a:sym typeface="Montserrat"/>
              </a:endParaRPr>
            </a:p>
          </p:txBody>
        </p:sp>
      </p:grpSp>
      <p:pic>
        <p:nvPicPr>
          <p:cNvPr id="2097171" name="Google Shape;477;p20" descr="Screenshot 2024-01-11 194310.png"/>
          <p:cNvPicPr preferRelativeResize="0">
            <a:picLocks/>
          </p:cNvPicPr>
          <p:nvPr/>
        </p:nvPicPr>
        <p:blipFill rotWithShape="1">
          <a:blip r:embed="rId3">
            <a:alphaModFix/>
          </a:blip>
          <a:srcRect/>
          <a:stretch>
            <a:fillRect/>
          </a:stretch>
        </p:blipFill>
        <p:spPr>
          <a:xfrm>
            <a:off x="6706043" y="2285154"/>
            <a:ext cx="5447790" cy="3203901"/>
          </a:xfrm>
          <a:prstGeom prst="roundRect">
            <a:avLst>
              <a:gd name="adj" fmla="val 8594"/>
            </a:avLst>
          </a:prstGeom>
          <a:solidFill>
            <a:srgbClr val="ECECEC"/>
          </a:solidFill>
          <a:ln>
            <a:noFill/>
          </a:ln>
          <a:effectLst>
            <a:reflection stA="38000" endPos="28000" dist="5000" dir="5400000" sy="-100000" algn="bl" rotWithShape="0"/>
          </a:effectLst>
        </p:spPr>
      </p:pic>
      <p:pic>
        <p:nvPicPr>
          <p:cNvPr id="2097175" name="Picture 2097174"/>
          <p:cNvPicPr>
            <a:picLocks/>
          </p:cNvPicPr>
          <p:nvPr/>
        </p:nvPicPr>
        <p:blipFill>
          <a:blip r:embed="rId4"/>
          <a:stretch>
            <a:fillRect/>
          </a:stretch>
        </p:blipFill>
        <p:spPr>
          <a:xfrm>
            <a:off x="417653" y="0"/>
            <a:ext cx="5740824" cy="688101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2097171"/>
                                        </p:tgtEl>
                                        <p:attrNameLst>
                                          <p:attrName>style.visibility</p:attrName>
                                        </p:attrNameLst>
                                      </p:cBhvr>
                                      <p:to>
                                        <p:strVal val="visible"/>
                                      </p:to>
                                    </p:set>
                                    <p:anim calcmode="lin" valueType="num">
                                      <p:cBhvr additive="base">
                                        <p:cTn id="7" dur="2000"/>
                                        <p:tgtEl>
                                          <p:spTgt spid="209717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1048793" name="Google Shape;482;p21"/>
          <p:cNvSpPr/>
          <p:nvPr/>
        </p:nvSpPr>
        <p:spPr>
          <a:xfrm>
            <a:off x="-6837" y="82676"/>
            <a:ext cx="12198837" cy="6861794"/>
          </a:xfrm>
          <a:custGeom>
            <a:avLst/>
            <a:gdLst/>
            <a:ahLst/>
            <a:cxnLst/>
            <a:rect l="l" t="t" r="r" b="b"/>
            <a:pathLst>
              <a:path w="12198837" h="6861794" extrusionOk="0">
                <a:moveTo>
                  <a:pt x="0" y="0"/>
                </a:moveTo>
                <a:lnTo>
                  <a:pt x="12198837" y="0"/>
                </a:lnTo>
                <a:lnTo>
                  <a:pt x="12198837" y="6861795"/>
                </a:lnTo>
                <a:lnTo>
                  <a:pt x="0" y="6861795"/>
                </a:lnTo>
                <a:close/>
              </a:path>
            </a:pathLst>
          </a:custGeom>
          <a:solidFill>
            <a:srgbClr val="26262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48794" name="Google Shape;483;p21"/>
          <p:cNvSpPr/>
          <p:nvPr/>
        </p:nvSpPr>
        <p:spPr>
          <a:xfrm>
            <a:off x="-1" y="0"/>
            <a:ext cx="7154006" cy="4651282"/>
          </a:xfrm>
          <a:custGeom>
            <a:avLst/>
            <a:gdLst/>
            <a:ahLst/>
            <a:cxnLst/>
            <a:rect l="l" t="t" r="r" b="b"/>
            <a:pathLst>
              <a:path w="7154006" h="4651282" extrusionOk="0">
                <a:moveTo>
                  <a:pt x="7152445" y="-684"/>
                </a:moveTo>
                <a:lnTo>
                  <a:pt x="2884221" y="4267539"/>
                </a:lnTo>
                <a:cubicBezTo>
                  <a:pt x="2373260" y="4778285"/>
                  <a:pt x="1544877" y="4778285"/>
                  <a:pt x="1033916" y="4267539"/>
                </a:cubicBezTo>
                <a:lnTo>
                  <a:pt x="-1562" y="3231793"/>
                </a:lnTo>
                <a:lnTo>
                  <a:pt x="-1562" y="-684"/>
                </a:lnTo>
                <a:close/>
              </a:path>
            </a:pathLst>
          </a:custGeom>
          <a:gradFill>
            <a:gsLst>
              <a:gs pos="0">
                <a:srgbClr val="4826DC"/>
              </a:gs>
              <a:gs pos="3000">
                <a:srgbClr val="4D26DC"/>
              </a:gs>
              <a:gs pos="32000">
                <a:srgbClr val="7226DE"/>
              </a:gs>
              <a:gs pos="58000">
                <a:srgbClr val="8D27E0"/>
              </a:gs>
              <a:gs pos="82000">
                <a:srgbClr val="9D27E1"/>
              </a:gs>
              <a:gs pos="100000">
                <a:srgbClr val="A327E1"/>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48795" name="Google Shape;484;p21"/>
          <p:cNvSpPr/>
          <p:nvPr/>
        </p:nvSpPr>
        <p:spPr>
          <a:xfrm>
            <a:off x="3307121" y="1632909"/>
            <a:ext cx="2707047" cy="5227801"/>
          </a:xfrm>
          <a:custGeom>
            <a:avLst/>
            <a:gdLst/>
            <a:ahLst/>
            <a:cxnLst/>
            <a:rect l="l" t="t" r="r" b="b"/>
            <a:pathLst>
              <a:path w="2707047" h="5227801" extrusionOk="0">
                <a:moveTo>
                  <a:pt x="435298" y="4301423"/>
                </a:moveTo>
                <a:lnTo>
                  <a:pt x="1362075" y="5227118"/>
                </a:lnTo>
                <a:lnTo>
                  <a:pt x="1334968" y="5227118"/>
                </a:lnTo>
                <a:lnTo>
                  <a:pt x="421744" y="4313621"/>
                </a:lnTo>
                <a:cubicBezTo>
                  <a:pt x="-142619" y="3749340"/>
                  <a:pt x="-142619" y="2834381"/>
                  <a:pt x="421473" y="2269992"/>
                </a:cubicBezTo>
                <a:cubicBezTo>
                  <a:pt x="421473" y="2269937"/>
                  <a:pt x="421744" y="2269856"/>
                  <a:pt x="421744" y="2269775"/>
                </a:cubicBezTo>
                <a:lnTo>
                  <a:pt x="2692200" y="-684"/>
                </a:lnTo>
                <a:lnTo>
                  <a:pt x="2705486" y="12598"/>
                </a:lnTo>
                <a:lnTo>
                  <a:pt x="435026" y="2283057"/>
                </a:lnTo>
                <a:cubicBezTo>
                  <a:pt x="-122018" y="2840155"/>
                  <a:pt x="-122018" y="3743242"/>
                  <a:pt x="435026" y="4300339"/>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48796" name="Google Shape;485;p21"/>
          <p:cNvSpPr/>
          <p:nvPr/>
        </p:nvSpPr>
        <p:spPr>
          <a:xfrm>
            <a:off x="5916312" y="1549149"/>
            <a:ext cx="183241" cy="183241"/>
          </a:xfrm>
          <a:custGeom>
            <a:avLst/>
            <a:gdLst/>
            <a:ahLst/>
            <a:cxnLst/>
            <a:rect l="l" t="t" r="r" b="b"/>
            <a:pathLst>
              <a:path w="183241" h="183241" extrusionOk="0">
                <a:moveTo>
                  <a:pt x="183242" y="91621"/>
                </a:moveTo>
                <a:cubicBezTo>
                  <a:pt x="183242" y="142221"/>
                  <a:pt x="142222" y="183241"/>
                  <a:pt x="91621" y="183241"/>
                </a:cubicBezTo>
                <a:cubicBezTo>
                  <a:pt x="41020" y="183241"/>
                  <a:pt x="0" y="142221"/>
                  <a:pt x="0" y="91621"/>
                </a:cubicBezTo>
                <a:cubicBezTo>
                  <a:pt x="0" y="41020"/>
                  <a:pt x="41020" y="0"/>
                  <a:pt x="91621" y="0"/>
                </a:cubicBezTo>
                <a:cubicBezTo>
                  <a:pt x="142222" y="0"/>
                  <a:pt x="183242" y="41020"/>
                  <a:pt x="183242" y="91621"/>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42" name="Google Shape;486;p21"/>
          <p:cNvGrpSpPr/>
          <p:nvPr/>
        </p:nvGrpSpPr>
        <p:grpSpPr>
          <a:xfrm>
            <a:off x="7267600" y="634371"/>
            <a:ext cx="3933825" cy="5878492"/>
            <a:chOff x="7275933" y="729701"/>
            <a:chExt cx="3933825" cy="5878492"/>
          </a:xfrm>
        </p:grpSpPr>
        <p:sp>
          <p:nvSpPr>
            <p:cNvPr id="1048797" name="Google Shape;487;p21"/>
            <p:cNvSpPr txBox="1"/>
            <p:nvPr/>
          </p:nvSpPr>
          <p:spPr>
            <a:xfrm>
              <a:off x="7275933" y="729701"/>
              <a:ext cx="3933825"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4000" b="1" i="0" dirty="0">
                  <a:solidFill>
                    <a:schemeClr val="lt1"/>
                  </a:solidFill>
                  <a:latin typeface="Montserrat"/>
                  <a:ea typeface="Montserrat"/>
                  <a:cs typeface="Montserrat"/>
                  <a:sym typeface="Montserrat"/>
                </a:rPr>
                <a:t>Conclusion</a:t>
              </a:r>
              <a:endParaRPr sz="4000" b="1" dirty="0">
                <a:solidFill>
                  <a:schemeClr val="lt1"/>
                </a:solidFill>
                <a:latin typeface="Montserrat"/>
                <a:ea typeface="Montserrat"/>
                <a:cs typeface="Montserrat"/>
                <a:sym typeface="Montserrat"/>
              </a:endParaRPr>
            </a:p>
          </p:txBody>
        </p:sp>
        <p:sp>
          <p:nvSpPr>
            <p:cNvPr id="1048798" name="Google Shape;488;p21"/>
            <p:cNvSpPr txBox="1"/>
            <p:nvPr/>
          </p:nvSpPr>
          <p:spPr>
            <a:xfrm>
              <a:off x="7320382" y="1437587"/>
              <a:ext cx="3844925" cy="5170606"/>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2000" b="0" i="0" dirty="0">
                  <a:solidFill>
                    <a:schemeClr val="lt1"/>
                  </a:solidFill>
                  <a:latin typeface="Montserrat"/>
                  <a:ea typeface="Montserrat"/>
                  <a:cs typeface="Montserrat"/>
                  <a:sym typeface="Montserrat"/>
                </a:rPr>
                <a:t>Chatbots offer significant benefits in enhancing digital interactions and customer engagement but must overcome challenges like complex query handling and data security. With ongoing advancements, they are set to play a crucial role in the future of digital communication</a:t>
              </a:r>
              <a:r>
                <a:rPr lang="en-US" sz="1800" b="0" i="0" dirty="0">
                  <a:solidFill>
                    <a:schemeClr val="lt1"/>
                  </a:solidFill>
                  <a:latin typeface="Montserrat"/>
                  <a:ea typeface="Montserrat"/>
                  <a:cs typeface="Montserrat"/>
                  <a:sym typeface="Montserrat"/>
                </a:rPr>
                <a:t>.</a:t>
              </a:r>
              <a:endParaRPr sz="1800" dirty="0">
                <a:solidFill>
                  <a:schemeClr val="lt1"/>
                </a:solidFill>
                <a:latin typeface="Montserrat"/>
                <a:ea typeface="Montserrat"/>
                <a:cs typeface="Montserrat"/>
                <a:sym typeface="Montserrat"/>
              </a:endParaRPr>
            </a:p>
          </p:txBody>
        </p:sp>
      </p:grpSp>
      <p:pic>
        <p:nvPicPr>
          <p:cNvPr id="2097172" name="Google Shape;489;p21" descr="2,548 Robot Illustrations - Free in SVG, PNG, EPS - IconScout"/>
          <p:cNvPicPr preferRelativeResize="0">
            <a:picLocks/>
          </p:cNvPicPr>
          <p:nvPr/>
        </p:nvPicPr>
        <p:blipFill rotWithShape="1">
          <a:blip r:embed="rId3">
            <a:alphaModFix/>
          </a:blip>
          <a:srcRect/>
          <a:stretch>
            <a:fillRect/>
          </a:stretch>
        </p:blipFill>
        <p:spPr>
          <a:xfrm>
            <a:off x="600331" y="988314"/>
            <a:ext cx="4881373" cy="4881373"/>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142"/>
                                        </p:tgtEl>
                                        <p:attrNameLst>
                                          <p:attrName>style.visibility</p:attrName>
                                        </p:attrNameLst>
                                      </p:cBhvr>
                                      <p:to>
                                        <p:strVal val="visible"/>
                                      </p:to>
                                    </p:set>
                                    <p:anim calcmode="lin" valueType="num">
                                      <p:cBhvr additive="base">
                                        <p:cTn id="7" dur="1000"/>
                                        <p:tgtEl>
                                          <p:spTgt spid="14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Shape 493"/>
        <p:cNvGrpSpPr/>
        <p:nvPr/>
      </p:nvGrpSpPr>
      <p:grpSpPr>
        <a:xfrm>
          <a:off x="0" y="0"/>
          <a:ext cx="0" cy="0"/>
          <a:chOff x="0" y="0"/>
          <a:chExt cx="0" cy="0"/>
        </a:xfrm>
      </p:grpSpPr>
      <p:sp>
        <p:nvSpPr>
          <p:cNvPr id="1048801" name="Google Shape;494;p22"/>
          <p:cNvSpPr/>
          <p:nvPr/>
        </p:nvSpPr>
        <p:spPr>
          <a:xfrm rot="-2700000" flipH="1">
            <a:off x="-1187045" y="467690"/>
            <a:ext cx="4869308" cy="8435409"/>
          </a:xfrm>
          <a:custGeom>
            <a:avLst/>
            <a:gdLst/>
            <a:ahLst/>
            <a:cxnLst/>
            <a:rect l="l" t="t" r="r" b="b"/>
            <a:pathLst>
              <a:path w="4258082" h="7376543" extrusionOk="0">
                <a:moveTo>
                  <a:pt x="0" y="0"/>
                </a:moveTo>
                <a:lnTo>
                  <a:pt x="4258082" y="4258081"/>
                </a:lnTo>
                <a:lnTo>
                  <a:pt x="1139620" y="7376543"/>
                </a:lnTo>
                <a:lnTo>
                  <a:pt x="763494" y="7376543"/>
                </a:lnTo>
                <a:cubicBezTo>
                  <a:pt x="341828" y="7376543"/>
                  <a:pt x="0" y="7034715"/>
                  <a:pt x="0" y="6613049"/>
                </a:cubicBezTo>
                <a:lnTo>
                  <a:pt x="0" y="0"/>
                </a:lnTo>
                <a:close/>
              </a:path>
            </a:pathLst>
          </a:custGeom>
          <a:gradFill>
            <a:gsLst>
              <a:gs pos="0">
                <a:schemeClr val="accent6"/>
              </a:gs>
              <a:gs pos="40000">
                <a:schemeClr val="accent4"/>
              </a:gs>
              <a:gs pos="100000">
                <a:schemeClr val="accent1"/>
              </a:gs>
            </a:gsLst>
            <a:lin ang="189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48802" name="Google Shape;495;p22"/>
          <p:cNvSpPr txBox="1"/>
          <p:nvPr/>
        </p:nvSpPr>
        <p:spPr>
          <a:xfrm>
            <a:off x="6240465" y="66836"/>
            <a:ext cx="5568815" cy="689415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4800" b="1" i="0" dirty="0">
                <a:solidFill>
                  <a:schemeClr val="lt1"/>
                </a:solidFill>
                <a:latin typeface="Montserrat"/>
                <a:ea typeface="Montserrat"/>
                <a:cs typeface="Montserrat"/>
                <a:sym typeface="Montserrat"/>
              </a:rPr>
              <a:t>References:</a:t>
            </a:r>
            <a:endParaRPr lang="en-IN" sz="1600" b="1" dirty="0">
              <a:solidFill>
                <a:schemeClr val="lt1"/>
              </a:solidFill>
              <a:latin typeface="Montserrat"/>
              <a:ea typeface="Montserrat"/>
              <a:cs typeface="Montserrat"/>
              <a:sym typeface="Montserrat"/>
            </a:endParaRPr>
          </a:p>
          <a:p>
            <a:pPr marL="0" marR="0" lvl="0" indent="-101600" algn="l" rtl="0">
              <a:spcBef>
                <a:spcPts val="0"/>
              </a:spcBef>
              <a:spcAft>
                <a:spcPts val="0"/>
              </a:spcAft>
              <a:buClr>
                <a:schemeClr val="lt1"/>
              </a:buClr>
              <a:buSzPts val="1600"/>
              <a:buFont typeface="Noto Sans Symbols"/>
              <a:buChar char="⮚"/>
            </a:pPr>
            <a:r>
              <a:rPr lang="en-US" sz="1800" b="1" dirty="0">
                <a:solidFill>
                  <a:schemeClr val="lt1"/>
                </a:solidFill>
                <a:latin typeface="Montserrat"/>
                <a:ea typeface="Montserrat"/>
                <a:cs typeface="Montserrat"/>
                <a:sym typeface="Montserrat"/>
              </a:rPr>
              <a:t>Shevat, A. (2017). Designing Bots: Creating Conversational Experiences. O'Reilly Media. This book provides comprehensive guidance on designing user-friendly and effective chatbots.</a:t>
            </a:r>
          </a:p>
          <a:p>
            <a:pPr marL="0" marR="0" lvl="0" indent="-101600" algn="l" rtl="0">
              <a:spcBef>
                <a:spcPts val="0"/>
              </a:spcBef>
              <a:spcAft>
                <a:spcPts val="0"/>
              </a:spcAft>
              <a:buClr>
                <a:schemeClr val="lt1"/>
              </a:buClr>
              <a:buSzPts val="1600"/>
              <a:buFont typeface="Noto Sans Symbols"/>
              <a:buChar char="⮚"/>
            </a:pPr>
            <a:r>
              <a:rPr lang="en-US" sz="1800" b="1" dirty="0">
                <a:solidFill>
                  <a:schemeClr val="lt1"/>
                </a:solidFill>
                <a:latin typeface="Montserrat"/>
                <a:ea typeface="Montserrat"/>
                <a:cs typeface="Montserrat"/>
                <a:sym typeface="Montserrat"/>
              </a:rPr>
              <a:t>Levitin, V. (2019). Chatbots: 101 Tips and Tricks to Create a Successful Chatbot. Independently published. This guide offers practical advice for developing and deploying successful chatbots.</a:t>
            </a:r>
          </a:p>
          <a:p>
            <a:pPr marL="0" marR="0" lvl="0" indent="-101600" algn="l" rtl="0">
              <a:spcBef>
                <a:spcPts val="0"/>
              </a:spcBef>
              <a:spcAft>
                <a:spcPts val="0"/>
              </a:spcAft>
              <a:buClr>
                <a:schemeClr val="lt1"/>
              </a:buClr>
              <a:buSzPts val="1600"/>
              <a:buFont typeface="Noto Sans Symbols"/>
              <a:buChar char="⮚"/>
            </a:pPr>
            <a:r>
              <a:rPr lang="en-US" sz="1800" b="1" dirty="0" err="1">
                <a:solidFill>
                  <a:schemeClr val="lt1"/>
                </a:solidFill>
                <a:latin typeface="Montserrat"/>
                <a:ea typeface="Montserrat"/>
                <a:cs typeface="Montserrat"/>
                <a:sym typeface="Montserrat"/>
              </a:rPr>
              <a:t>Følstad</a:t>
            </a:r>
            <a:r>
              <a:rPr lang="en-US" sz="1800" b="1" dirty="0">
                <a:solidFill>
                  <a:schemeClr val="lt1"/>
                </a:solidFill>
                <a:latin typeface="Montserrat"/>
                <a:ea typeface="Montserrat"/>
                <a:cs typeface="Montserrat"/>
                <a:sym typeface="Montserrat"/>
              </a:rPr>
              <a:t>, A., </a:t>
            </a:r>
            <a:r>
              <a:rPr lang="en-US" sz="1800" b="1" dirty="0" err="1">
                <a:solidFill>
                  <a:schemeClr val="lt1"/>
                </a:solidFill>
                <a:latin typeface="Montserrat"/>
                <a:ea typeface="Montserrat"/>
                <a:cs typeface="Montserrat"/>
                <a:sym typeface="Montserrat"/>
              </a:rPr>
              <a:t>Brandtzaeg</a:t>
            </a:r>
            <a:r>
              <a:rPr lang="en-US" sz="1800" b="1" dirty="0">
                <a:solidFill>
                  <a:schemeClr val="lt1"/>
                </a:solidFill>
                <a:latin typeface="Montserrat"/>
                <a:ea typeface="Montserrat"/>
                <a:cs typeface="Montserrat"/>
                <a:sym typeface="Montserrat"/>
              </a:rPr>
              <a:t>, P. B. (2017). "Chatbots and the New World of HCI." Interactions, 24(4), 38-42. This paper explores the human-computer interaction aspects of chatbots and their usability challenges.</a:t>
            </a:r>
          </a:p>
          <a:p>
            <a:pPr marL="0" marR="0" lvl="0" indent="-101600" algn="l" rtl="0">
              <a:spcBef>
                <a:spcPts val="0"/>
              </a:spcBef>
              <a:spcAft>
                <a:spcPts val="0"/>
              </a:spcAft>
              <a:buClr>
                <a:schemeClr val="lt1"/>
              </a:buClr>
              <a:buSzPts val="1600"/>
              <a:buFont typeface="Noto Sans Symbols"/>
              <a:buChar char="⮚"/>
            </a:pPr>
            <a:r>
              <a:rPr lang="en-US" sz="1800" b="1" dirty="0" err="1">
                <a:solidFill>
                  <a:schemeClr val="lt1"/>
                </a:solidFill>
                <a:latin typeface="Montserrat"/>
                <a:ea typeface="Montserrat"/>
                <a:cs typeface="Montserrat"/>
                <a:sym typeface="Montserrat"/>
              </a:rPr>
              <a:t>ThinkPalm</a:t>
            </a:r>
            <a:r>
              <a:rPr lang="en-US" sz="1800" b="1" dirty="0">
                <a:solidFill>
                  <a:schemeClr val="lt1"/>
                </a:solidFill>
                <a:latin typeface="Montserrat"/>
                <a:ea typeface="Montserrat"/>
                <a:cs typeface="Montserrat"/>
                <a:sym typeface="Montserrat"/>
              </a:rPr>
              <a:t> Technologies. (2020). The Chatbot Revolution: Benefits and Business Opportunities. Available at: </a:t>
            </a:r>
            <a:r>
              <a:rPr lang="en-US" sz="1800" b="1" dirty="0" err="1">
                <a:solidFill>
                  <a:schemeClr val="lt1"/>
                </a:solidFill>
                <a:latin typeface="Montserrat"/>
                <a:ea typeface="Montserrat"/>
                <a:cs typeface="Montserrat"/>
                <a:sym typeface="Montserrat"/>
              </a:rPr>
              <a:t>ThinkPalm</a:t>
            </a:r>
            <a:r>
              <a:rPr lang="en-US" sz="1800" b="1" dirty="0">
                <a:solidFill>
                  <a:schemeClr val="lt1"/>
                </a:solidFill>
                <a:latin typeface="Montserrat"/>
                <a:ea typeface="Montserrat"/>
                <a:cs typeface="Montserrat"/>
                <a:sym typeface="Montserrat"/>
              </a:rPr>
              <a:t>. This article discusses the business advantages and opportunities presented by chatbots.</a:t>
            </a:r>
          </a:p>
          <a:p>
            <a:pPr marL="0" marR="0" lvl="0" indent="-101600" algn="l" rtl="0">
              <a:spcBef>
                <a:spcPts val="0"/>
              </a:spcBef>
              <a:spcAft>
                <a:spcPts val="0"/>
              </a:spcAft>
              <a:buClr>
                <a:schemeClr val="lt1"/>
              </a:buClr>
              <a:buSzPts val="1600"/>
              <a:buFont typeface="Noto Sans Symbols"/>
              <a:buChar char="⮚"/>
            </a:pPr>
            <a:endParaRPr lang="en-US" sz="1600" b="1" dirty="0">
              <a:solidFill>
                <a:schemeClr val="lt1"/>
              </a:solidFill>
              <a:latin typeface="Montserrat"/>
              <a:ea typeface="Montserrat"/>
              <a:cs typeface="Montserrat"/>
              <a:sym typeface="Montserrat"/>
            </a:endParaRPr>
          </a:p>
        </p:txBody>
      </p:sp>
      <p:pic>
        <p:nvPicPr>
          <p:cNvPr id="2097173" name="Google Shape;496;p22" descr="How Does AI Chatbot Enhance Customer Experiences and Legacy?"/>
          <p:cNvPicPr preferRelativeResize="0">
            <a:picLocks/>
          </p:cNvPicPr>
          <p:nvPr/>
        </p:nvPicPr>
        <p:blipFill rotWithShape="1">
          <a:blip r:embed="rId3">
            <a:alphaModFix/>
          </a:blip>
          <a:srcRect/>
          <a:stretch>
            <a:fillRect/>
          </a:stretch>
        </p:blipFill>
        <p:spPr>
          <a:xfrm>
            <a:off x="0" y="903042"/>
            <a:ext cx="6282958" cy="571418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00"/>
        <p:cNvGrpSpPr/>
        <p:nvPr/>
      </p:nvGrpSpPr>
      <p:grpSpPr>
        <a:xfrm>
          <a:off x="0" y="0"/>
          <a:ext cx="0" cy="0"/>
          <a:chOff x="0" y="0"/>
          <a:chExt cx="0" cy="0"/>
        </a:xfrm>
      </p:grpSpPr>
      <p:sp>
        <p:nvSpPr>
          <p:cNvPr id="1048805" name="Google Shape;501;p23"/>
          <p:cNvSpPr/>
          <p:nvPr/>
        </p:nvSpPr>
        <p:spPr>
          <a:xfrm>
            <a:off x="0" y="0"/>
            <a:ext cx="12198837" cy="6861794"/>
          </a:xfrm>
          <a:custGeom>
            <a:avLst/>
            <a:gdLst/>
            <a:ahLst/>
            <a:cxnLst/>
            <a:rect l="l" t="t" r="r" b="b"/>
            <a:pathLst>
              <a:path w="12198837" h="6861794" extrusionOk="0">
                <a:moveTo>
                  <a:pt x="0" y="0"/>
                </a:moveTo>
                <a:lnTo>
                  <a:pt x="12198837" y="0"/>
                </a:lnTo>
                <a:lnTo>
                  <a:pt x="12198837" y="6861795"/>
                </a:lnTo>
                <a:lnTo>
                  <a:pt x="0" y="6861795"/>
                </a:lnTo>
                <a:close/>
              </a:path>
            </a:pathLst>
          </a:custGeom>
          <a:solidFill>
            <a:srgbClr val="26262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48806" name="Google Shape;502;p23"/>
          <p:cNvSpPr/>
          <p:nvPr/>
        </p:nvSpPr>
        <p:spPr>
          <a:xfrm>
            <a:off x="0" y="0"/>
            <a:ext cx="7931020" cy="6088196"/>
          </a:xfrm>
          <a:custGeom>
            <a:avLst/>
            <a:gdLst/>
            <a:ahLst/>
            <a:cxnLst/>
            <a:rect l="l" t="t" r="r" b="b"/>
            <a:pathLst>
              <a:path w="7154006" h="4651282" extrusionOk="0">
                <a:moveTo>
                  <a:pt x="7152445" y="-684"/>
                </a:moveTo>
                <a:lnTo>
                  <a:pt x="2884221" y="4267539"/>
                </a:lnTo>
                <a:cubicBezTo>
                  <a:pt x="2373260" y="4778285"/>
                  <a:pt x="1544877" y="4778285"/>
                  <a:pt x="1033916" y="4267539"/>
                </a:cubicBezTo>
                <a:lnTo>
                  <a:pt x="-1562" y="3231793"/>
                </a:lnTo>
                <a:lnTo>
                  <a:pt x="-1562" y="-684"/>
                </a:lnTo>
                <a:close/>
              </a:path>
            </a:pathLst>
          </a:custGeom>
          <a:gradFill>
            <a:gsLst>
              <a:gs pos="0">
                <a:srgbClr val="4826DC"/>
              </a:gs>
              <a:gs pos="3000">
                <a:srgbClr val="4D26DC"/>
              </a:gs>
              <a:gs pos="32000">
                <a:srgbClr val="7226DE"/>
              </a:gs>
              <a:gs pos="58000">
                <a:srgbClr val="8D27E0"/>
              </a:gs>
              <a:gs pos="82000">
                <a:srgbClr val="9D27E1"/>
              </a:gs>
              <a:gs pos="100000">
                <a:srgbClr val="A327E1"/>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48807" name="Google Shape;503;p23"/>
          <p:cNvSpPr/>
          <p:nvPr/>
        </p:nvSpPr>
        <p:spPr>
          <a:xfrm rot="-242900">
            <a:off x="3960264" y="2183416"/>
            <a:ext cx="2707047" cy="5227801"/>
          </a:xfrm>
          <a:custGeom>
            <a:avLst/>
            <a:gdLst/>
            <a:ahLst/>
            <a:cxnLst/>
            <a:rect l="l" t="t" r="r" b="b"/>
            <a:pathLst>
              <a:path w="2707047" h="5227801" extrusionOk="0">
                <a:moveTo>
                  <a:pt x="435298" y="4301423"/>
                </a:moveTo>
                <a:lnTo>
                  <a:pt x="1362075" y="5227118"/>
                </a:lnTo>
                <a:lnTo>
                  <a:pt x="1334968" y="5227118"/>
                </a:lnTo>
                <a:lnTo>
                  <a:pt x="421744" y="4313621"/>
                </a:lnTo>
                <a:cubicBezTo>
                  <a:pt x="-142619" y="3749340"/>
                  <a:pt x="-142619" y="2834381"/>
                  <a:pt x="421473" y="2269992"/>
                </a:cubicBezTo>
                <a:cubicBezTo>
                  <a:pt x="421473" y="2269937"/>
                  <a:pt x="421744" y="2269856"/>
                  <a:pt x="421744" y="2269775"/>
                </a:cubicBezTo>
                <a:lnTo>
                  <a:pt x="2692200" y="-684"/>
                </a:lnTo>
                <a:lnTo>
                  <a:pt x="2705486" y="12598"/>
                </a:lnTo>
                <a:lnTo>
                  <a:pt x="435026" y="2283057"/>
                </a:lnTo>
                <a:cubicBezTo>
                  <a:pt x="-122018" y="2840155"/>
                  <a:pt x="-122018" y="3743242"/>
                  <a:pt x="435026" y="4300339"/>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48808" name="Google Shape;504;p23"/>
          <p:cNvSpPr/>
          <p:nvPr/>
        </p:nvSpPr>
        <p:spPr>
          <a:xfrm>
            <a:off x="6522802" y="1847730"/>
            <a:ext cx="183241" cy="183241"/>
          </a:xfrm>
          <a:custGeom>
            <a:avLst/>
            <a:gdLst/>
            <a:ahLst/>
            <a:cxnLst/>
            <a:rect l="l" t="t" r="r" b="b"/>
            <a:pathLst>
              <a:path w="183241" h="183241" extrusionOk="0">
                <a:moveTo>
                  <a:pt x="183242" y="91621"/>
                </a:moveTo>
                <a:cubicBezTo>
                  <a:pt x="183242" y="142221"/>
                  <a:pt x="142222" y="183241"/>
                  <a:pt x="91621" y="183241"/>
                </a:cubicBezTo>
                <a:cubicBezTo>
                  <a:pt x="41020" y="183241"/>
                  <a:pt x="0" y="142221"/>
                  <a:pt x="0" y="91621"/>
                </a:cubicBezTo>
                <a:cubicBezTo>
                  <a:pt x="0" y="41020"/>
                  <a:pt x="41020" y="0"/>
                  <a:pt x="91621" y="0"/>
                </a:cubicBezTo>
                <a:cubicBezTo>
                  <a:pt x="142222" y="0"/>
                  <a:pt x="183242" y="41020"/>
                  <a:pt x="183242" y="91621"/>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49" name="Google Shape;505;p23"/>
          <p:cNvGrpSpPr/>
          <p:nvPr/>
        </p:nvGrpSpPr>
        <p:grpSpPr>
          <a:xfrm>
            <a:off x="7357242" y="763959"/>
            <a:ext cx="3946756" cy="1058473"/>
            <a:chOff x="7356244" y="2268211"/>
            <a:chExt cx="3946756" cy="1058473"/>
          </a:xfrm>
        </p:grpSpPr>
        <p:sp>
          <p:nvSpPr>
            <p:cNvPr id="1048809" name="Google Shape;506;p23"/>
            <p:cNvSpPr txBox="1"/>
            <p:nvPr/>
          </p:nvSpPr>
          <p:spPr>
            <a:xfrm>
              <a:off x="7369175" y="2268211"/>
              <a:ext cx="3933825" cy="29460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4000" b="1">
                <a:solidFill>
                  <a:schemeClr val="lt1"/>
                </a:solidFill>
                <a:latin typeface="Montserrat"/>
                <a:ea typeface="Montserrat"/>
                <a:cs typeface="Montserrat"/>
                <a:sym typeface="Montserrat"/>
              </a:endParaRPr>
            </a:p>
          </p:txBody>
        </p:sp>
        <p:sp>
          <p:nvSpPr>
            <p:cNvPr id="1048810" name="Google Shape;507;p23"/>
            <p:cNvSpPr txBox="1"/>
            <p:nvPr/>
          </p:nvSpPr>
          <p:spPr>
            <a:xfrm>
              <a:off x="7356244" y="2930483"/>
              <a:ext cx="3844925" cy="396201"/>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endParaRPr sz="1800">
                <a:solidFill>
                  <a:schemeClr val="lt1"/>
                </a:solidFill>
                <a:latin typeface="Montserrat"/>
                <a:ea typeface="Montserrat"/>
                <a:cs typeface="Montserrat"/>
                <a:sym typeface="Montserrat"/>
              </a:endParaRPr>
            </a:p>
          </p:txBody>
        </p:sp>
      </p:grpSp>
      <p:pic>
        <p:nvPicPr>
          <p:cNvPr id="2097174" name="Google Shape;508;p23" descr="ajdu.jpeg"/>
          <p:cNvPicPr preferRelativeResize="0">
            <a:picLocks/>
          </p:cNvPicPr>
          <p:nvPr/>
        </p:nvPicPr>
        <p:blipFill rotWithShape="1">
          <a:blip r:embed="rId3">
            <a:alphaModFix/>
          </a:blip>
          <a:srcRect/>
          <a:stretch>
            <a:fillRect/>
          </a:stretch>
        </p:blipFill>
        <p:spPr>
          <a:xfrm>
            <a:off x="1915107" y="1512981"/>
            <a:ext cx="8217937" cy="458675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Shape 206"/>
        <p:cNvGrpSpPr/>
        <p:nvPr/>
      </p:nvGrpSpPr>
      <p:grpSpPr>
        <a:xfrm>
          <a:off x="0" y="0"/>
          <a:ext cx="0" cy="0"/>
          <a:chOff x="0" y="0"/>
          <a:chExt cx="0" cy="0"/>
        </a:xfrm>
      </p:grpSpPr>
      <p:pic>
        <p:nvPicPr>
          <p:cNvPr id="2097153" name="Google Shape;207;p3" descr="Eleven Trending AI Chatbot Platforms | by Kristen Carter | HackerNoon.com |  Medium"/>
          <p:cNvPicPr preferRelativeResize="0">
            <a:picLocks/>
          </p:cNvPicPr>
          <p:nvPr/>
        </p:nvPicPr>
        <p:blipFill rotWithShape="1">
          <a:blip r:embed="rId3">
            <a:alphaModFix/>
          </a:blip>
          <a:srcRect l="27388" r="33164" b="75"/>
          <a:stretch>
            <a:fillRect/>
          </a:stretch>
        </p:blipFill>
        <p:spPr>
          <a:xfrm>
            <a:off x="107" y="1"/>
            <a:ext cx="6768408" cy="6857893"/>
          </a:xfrm>
          <a:custGeom>
            <a:avLst/>
            <a:gdLst/>
            <a:ahLst/>
            <a:cxnLst/>
            <a:rect l="l" t="t" r="r" b="b"/>
            <a:pathLst>
              <a:path w="6768408" h="6857893" extrusionOk="0">
                <a:moveTo>
                  <a:pt x="0" y="0"/>
                </a:moveTo>
                <a:lnTo>
                  <a:pt x="5961588" y="0"/>
                </a:lnTo>
                <a:lnTo>
                  <a:pt x="6334963" y="373646"/>
                </a:lnTo>
                <a:cubicBezTo>
                  <a:pt x="6335125" y="373809"/>
                  <a:pt x="6335287" y="373971"/>
                  <a:pt x="6335450" y="374134"/>
                </a:cubicBezTo>
                <a:cubicBezTo>
                  <a:pt x="6912918" y="951872"/>
                  <a:pt x="6912701" y="1888326"/>
                  <a:pt x="6334963" y="2465793"/>
                </a:cubicBezTo>
                <a:lnTo>
                  <a:pt x="1943133" y="6857893"/>
                </a:lnTo>
                <a:lnTo>
                  <a:pt x="0" y="6857893"/>
                </a:lnTo>
                <a:lnTo>
                  <a:pt x="0" y="0"/>
                </a:lnTo>
                <a:close/>
              </a:path>
            </a:pathLst>
          </a:custGeom>
          <a:noFill/>
          <a:ln>
            <a:noFill/>
          </a:ln>
        </p:spPr>
      </p:pic>
      <p:pic>
        <p:nvPicPr>
          <p:cNvPr id="2097154" name="Google Shape;208;p3" descr="Eleven Trending AI Chatbot Platforms | by Kristen Carter | HackerNoon.com |  Medium"/>
          <p:cNvPicPr preferRelativeResize="0">
            <a:picLocks/>
          </p:cNvPicPr>
          <p:nvPr/>
        </p:nvPicPr>
        <p:blipFill rotWithShape="1">
          <a:blip r:embed="rId4">
            <a:alphaModFix/>
          </a:blip>
          <a:srcRect l="27388" t="-7" r="37866" b="100000"/>
          <a:stretch>
            <a:fillRect/>
          </a:stretch>
        </p:blipFill>
        <p:spPr>
          <a:xfrm>
            <a:off x="107" y="-512"/>
            <a:ext cx="5961588" cy="513"/>
          </a:xfrm>
          <a:custGeom>
            <a:avLst/>
            <a:gdLst/>
            <a:ahLst/>
            <a:cxnLst/>
            <a:rect l="l" t="t" r="r" b="b"/>
            <a:pathLst>
              <a:path w="5961588" h="513" extrusionOk="0">
                <a:moveTo>
                  <a:pt x="0" y="0"/>
                </a:moveTo>
                <a:lnTo>
                  <a:pt x="5961075" y="0"/>
                </a:lnTo>
                <a:lnTo>
                  <a:pt x="5961588" y="513"/>
                </a:lnTo>
                <a:lnTo>
                  <a:pt x="0" y="513"/>
                </a:lnTo>
                <a:lnTo>
                  <a:pt x="0" y="0"/>
                </a:lnTo>
                <a:close/>
              </a:path>
            </a:pathLst>
          </a:custGeom>
          <a:noFill/>
          <a:ln>
            <a:noFill/>
          </a:ln>
        </p:spPr>
      </p:pic>
      <p:sp>
        <p:nvSpPr>
          <p:cNvPr id="1048596" name="Google Shape;209;p3"/>
          <p:cNvSpPr txBox="1"/>
          <p:nvPr/>
        </p:nvSpPr>
        <p:spPr>
          <a:xfrm>
            <a:off x="6284833" y="2326371"/>
            <a:ext cx="5423485" cy="70788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4000" b="1" i="0" dirty="0">
                <a:solidFill>
                  <a:schemeClr val="lt1"/>
                </a:solidFill>
                <a:latin typeface="Montserrat"/>
                <a:ea typeface="Montserrat"/>
                <a:cs typeface="Montserrat"/>
                <a:sym typeface="Montserrat"/>
              </a:rPr>
              <a:t>Table Of Contents:</a:t>
            </a:r>
            <a:endParaRPr sz="4000" b="1" dirty="0">
              <a:solidFill>
                <a:schemeClr val="lt1"/>
              </a:solidFill>
              <a:latin typeface="Montserrat"/>
              <a:ea typeface="Montserrat"/>
              <a:cs typeface="Montserrat"/>
              <a:sym typeface="Montserrat"/>
            </a:endParaRPr>
          </a:p>
        </p:txBody>
      </p:sp>
      <p:sp>
        <p:nvSpPr>
          <p:cNvPr id="1048597" name="Google Shape;210;p3"/>
          <p:cNvSpPr txBox="1"/>
          <p:nvPr/>
        </p:nvSpPr>
        <p:spPr>
          <a:xfrm>
            <a:off x="6329237" y="3150357"/>
            <a:ext cx="5423485"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000" b="1" i="0" dirty="0">
                <a:solidFill>
                  <a:schemeClr val="accent4"/>
                </a:solidFill>
                <a:latin typeface="Montserrat"/>
                <a:ea typeface="Montserrat"/>
                <a:cs typeface="Montserrat"/>
                <a:sym typeface="Montserrat"/>
              </a:rPr>
              <a:t>01. </a:t>
            </a:r>
            <a:r>
              <a:rPr lang="en-IN" sz="2000" b="1" i="0" dirty="0">
                <a:solidFill>
                  <a:schemeClr val="lt1"/>
                </a:solidFill>
                <a:latin typeface="Montserrat"/>
                <a:ea typeface="Montserrat"/>
                <a:cs typeface="Montserrat"/>
                <a:sym typeface="Montserrat"/>
              </a:rPr>
              <a:t>Introduction of Chatbots</a:t>
            </a:r>
            <a:endParaRPr sz="2000" b="1" dirty="0">
              <a:solidFill>
                <a:schemeClr val="lt1"/>
              </a:solidFill>
              <a:latin typeface="Montserrat"/>
              <a:ea typeface="Montserrat"/>
              <a:cs typeface="Montserrat"/>
              <a:sym typeface="Montserrat"/>
            </a:endParaRPr>
          </a:p>
        </p:txBody>
      </p:sp>
      <p:sp>
        <p:nvSpPr>
          <p:cNvPr id="1048598" name="Google Shape;211;p3"/>
          <p:cNvSpPr txBox="1"/>
          <p:nvPr/>
        </p:nvSpPr>
        <p:spPr>
          <a:xfrm>
            <a:off x="6329237" y="4121797"/>
            <a:ext cx="5423485"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000" b="1" i="0" dirty="0">
                <a:solidFill>
                  <a:schemeClr val="accent4"/>
                </a:solidFill>
                <a:latin typeface="Montserrat"/>
                <a:ea typeface="Montserrat"/>
                <a:cs typeface="Montserrat"/>
                <a:sym typeface="Montserrat"/>
              </a:rPr>
              <a:t>03.</a:t>
            </a:r>
            <a:r>
              <a:rPr lang="en-IN" sz="2000" b="1" i="0" dirty="0">
                <a:solidFill>
                  <a:schemeClr val="lt1"/>
                </a:solidFill>
                <a:latin typeface="Montserrat"/>
                <a:ea typeface="Montserrat"/>
                <a:cs typeface="Montserrat"/>
                <a:sym typeface="Montserrat"/>
              </a:rPr>
              <a:t> </a:t>
            </a:r>
            <a:r>
              <a:rPr lang="en-IN" sz="2000" b="1" dirty="0">
                <a:solidFill>
                  <a:schemeClr val="lt1"/>
                </a:solidFill>
                <a:latin typeface="Montserrat"/>
                <a:ea typeface="Montserrat"/>
                <a:cs typeface="Montserrat"/>
                <a:sym typeface="Montserrat"/>
              </a:rPr>
              <a:t>Abstract</a:t>
            </a:r>
            <a:endParaRPr sz="2000" b="1" dirty="0">
              <a:solidFill>
                <a:schemeClr val="lt1"/>
              </a:solidFill>
              <a:latin typeface="Montserrat"/>
              <a:ea typeface="Montserrat"/>
              <a:cs typeface="Montserrat"/>
              <a:sym typeface="Montserrat"/>
            </a:endParaRPr>
          </a:p>
        </p:txBody>
      </p:sp>
      <p:sp>
        <p:nvSpPr>
          <p:cNvPr id="1048599" name="Google Shape;212;p3"/>
          <p:cNvSpPr txBox="1"/>
          <p:nvPr/>
        </p:nvSpPr>
        <p:spPr>
          <a:xfrm>
            <a:off x="6320501" y="4622442"/>
            <a:ext cx="5423485"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000" b="1" dirty="0">
                <a:solidFill>
                  <a:schemeClr val="accent4"/>
                </a:solidFill>
                <a:latin typeface="Montserrat"/>
                <a:ea typeface="Montserrat"/>
                <a:cs typeface="Montserrat"/>
                <a:sym typeface="Montserrat"/>
              </a:rPr>
              <a:t>04. </a:t>
            </a:r>
            <a:r>
              <a:rPr lang="en-IN" sz="2000" b="1" dirty="0">
                <a:solidFill>
                  <a:schemeClr val="lt1"/>
                </a:solidFill>
                <a:latin typeface="Montserrat"/>
                <a:ea typeface="Montserrat"/>
                <a:cs typeface="Montserrat"/>
                <a:sym typeface="Montserrat"/>
              </a:rPr>
              <a:t>Algorithm and Architecture</a:t>
            </a:r>
            <a:endParaRPr sz="2000" b="1" dirty="0">
              <a:solidFill>
                <a:schemeClr val="lt1"/>
              </a:solidFill>
              <a:latin typeface="Montserrat"/>
              <a:ea typeface="Montserrat"/>
              <a:cs typeface="Montserrat"/>
              <a:sym typeface="Montserrat"/>
            </a:endParaRPr>
          </a:p>
        </p:txBody>
      </p:sp>
      <p:sp>
        <p:nvSpPr>
          <p:cNvPr id="1048600" name="Google Shape;213;p3"/>
          <p:cNvSpPr txBox="1"/>
          <p:nvPr/>
        </p:nvSpPr>
        <p:spPr>
          <a:xfrm>
            <a:off x="6320500" y="5633316"/>
            <a:ext cx="5423485"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000" b="1" i="0" dirty="0">
                <a:solidFill>
                  <a:schemeClr val="accent4"/>
                </a:solidFill>
                <a:latin typeface="Montserrat"/>
                <a:ea typeface="Montserrat"/>
                <a:cs typeface="Montserrat"/>
                <a:sym typeface="Montserrat"/>
              </a:rPr>
              <a:t>06. </a:t>
            </a:r>
            <a:r>
              <a:rPr lang="en-IN" sz="2000" b="1" i="0" dirty="0">
                <a:solidFill>
                  <a:schemeClr val="lt1"/>
                </a:solidFill>
                <a:latin typeface="Montserrat"/>
                <a:ea typeface="Montserrat"/>
                <a:cs typeface="Montserrat"/>
                <a:sym typeface="Montserrat"/>
              </a:rPr>
              <a:t>Conclusion of Chatbots</a:t>
            </a:r>
            <a:endParaRPr sz="2000" b="1" dirty="0">
              <a:solidFill>
                <a:schemeClr val="lt1"/>
              </a:solidFill>
              <a:latin typeface="Montserrat"/>
              <a:ea typeface="Montserrat"/>
              <a:cs typeface="Montserrat"/>
              <a:sym typeface="Montserrat"/>
            </a:endParaRPr>
          </a:p>
        </p:txBody>
      </p:sp>
      <p:sp>
        <p:nvSpPr>
          <p:cNvPr id="1048601" name="Google Shape;214;p3"/>
          <p:cNvSpPr txBox="1"/>
          <p:nvPr/>
        </p:nvSpPr>
        <p:spPr>
          <a:xfrm>
            <a:off x="6329237" y="5138652"/>
            <a:ext cx="5423485"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000" b="1" i="0" dirty="0">
                <a:solidFill>
                  <a:schemeClr val="accent4"/>
                </a:solidFill>
                <a:latin typeface="Montserrat"/>
                <a:ea typeface="Montserrat"/>
                <a:cs typeface="Montserrat"/>
                <a:sym typeface="Montserrat"/>
              </a:rPr>
              <a:t>05. </a:t>
            </a:r>
            <a:r>
              <a:rPr lang="en-IN" sz="2000" b="1" dirty="0">
                <a:solidFill>
                  <a:schemeClr val="lt1"/>
                </a:solidFill>
                <a:latin typeface="Montserrat"/>
                <a:ea typeface="Montserrat"/>
                <a:cs typeface="Montserrat"/>
                <a:sym typeface="Montserrat"/>
              </a:rPr>
              <a:t>Screenshot</a:t>
            </a:r>
            <a:endParaRPr sz="2000" b="1" dirty="0">
              <a:solidFill>
                <a:schemeClr val="lt1"/>
              </a:solidFill>
              <a:latin typeface="Montserrat"/>
              <a:ea typeface="Montserrat"/>
              <a:cs typeface="Montserrat"/>
              <a:sym typeface="Montserrat"/>
            </a:endParaRPr>
          </a:p>
        </p:txBody>
      </p:sp>
      <p:sp>
        <p:nvSpPr>
          <p:cNvPr id="1048602" name="Google Shape;215;p3"/>
          <p:cNvSpPr txBox="1"/>
          <p:nvPr/>
        </p:nvSpPr>
        <p:spPr>
          <a:xfrm>
            <a:off x="6329237" y="3645021"/>
            <a:ext cx="5423485"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000" b="1" i="0" dirty="0">
                <a:solidFill>
                  <a:schemeClr val="accent4"/>
                </a:solidFill>
                <a:latin typeface="Montserrat"/>
                <a:ea typeface="Montserrat"/>
                <a:cs typeface="Montserrat"/>
                <a:sym typeface="Montserrat"/>
              </a:rPr>
              <a:t>02. </a:t>
            </a:r>
            <a:r>
              <a:rPr lang="en-IN" sz="2000" b="1" dirty="0">
                <a:solidFill>
                  <a:schemeClr val="lt1"/>
                </a:solidFill>
                <a:latin typeface="Montserrat"/>
                <a:ea typeface="Montserrat"/>
                <a:cs typeface="Montserrat"/>
                <a:sym typeface="Montserrat"/>
              </a:rPr>
              <a:t>Objective</a:t>
            </a:r>
            <a:endParaRPr sz="2000" b="1" dirty="0">
              <a:solidFill>
                <a:schemeClr val="lt1"/>
              </a:solidFill>
              <a:latin typeface="Montserrat"/>
              <a:ea typeface="Montserrat"/>
              <a:cs typeface="Montserrat"/>
              <a:sym typeface="Montserrat"/>
            </a:endParaRPr>
          </a:p>
        </p:txBody>
      </p:sp>
      <p:sp>
        <p:nvSpPr>
          <p:cNvPr id="1048603" name="Google Shape;216;p3"/>
          <p:cNvSpPr/>
          <p:nvPr/>
        </p:nvSpPr>
        <p:spPr>
          <a:xfrm>
            <a:off x="6329237" y="6149526"/>
            <a:ext cx="226803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b="1" dirty="0">
                <a:solidFill>
                  <a:schemeClr val="accent4"/>
                </a:solidFill>
                <a:latin typeface="Montserrat"/>
                <a:ea typeface="Montserrat"/>
                <a:cs typeface="Montserrat"/>
                <a:sym typeface="Montserrat"/>
              </a:rPr>
              <a:t>07. </a:t>
            </a:r>
            <a:r>
              <a:rPr lang="en-IN" sz="1800" b="1" dirty="0">
                <a:solidFill>
                  <a:schemeClr val="lt1"/>
                </a:solidFill>
                <a:latin typeface="Montserrat"/>
                <a:ea typeface="Montserrat"/>
                <a:cs typeface="Montserrat"/>
                <a:sym typeface="Montserrat"/>
              </a:rPr>
              <a:t>References</a:t>
            </a:r>
            <a:endParaRPr sz="1800" b="1" dirty="0">
              <a:solidFill>
                <a:schemeClr val="lt1"/>
              </a:solidFill>
              <a:latin typeface="Montserrat"/>
              <a:ea typeface="Montserrat"/>
              <a:cs typeface="Montserrat"/>
              <a:sym typeface="Montserra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1048596"/>
                                        </p:tgtEl>
                                        <p:attrNameLst>
                                          <p:attrName>style.visibility</p:attrName>
                                        </p:attrNameLst>
                                      </p:cBhvr>
                                      <p:to>
                                        <p:strVal val="visible"/>
                                      </p:to>
                                    </p:set>
                                    <p:anim calcmode="lin" valueType="num">
                                      <p:cBhvr additive="base">
                                        <p:cTn id="7" dur="500"/>
                                        <p:tgtEl>
                                          <p:spTgt spid="1048596"/>
                                        </p:tgtEl>
                                        <p:attrNameLst>
                                          <p:attrName>ppt_y</p:attrName>
                                        </p:attrNameLst>
                                      </p:cBhvr>
                                      <p:tavLst>
                                        <p:tav tm="0">
                                          <p:val>
                                            <p:strVal val="#ppt_y+1"/>
                                          </p:val>
                                        </p:tav>
                                        <p:tav tm="100000">
                                          <p:val>
                                            <p:strVal val="#ppt_y"/>
                                          </p:val>
                                        </p:tav>
                                      </p:tavLst>
                                    </p:anim>
                                  </p:childTnLst>
                                </p:cTn>
                              </p:par>
                            </p:childTnLst>
                          </p:cTn>
                        </p:par>
                        <p:par>
                          <p:cTn id="8" fill="hold">
                            <p:stCondLst>
                              <p:cond delay="500"/>
                            </p:stCondLst>
                            <p:childTnLst>
                              <p:par>
                                <p:cTn id="9" presetID="2" presetClass="entr" presetSubtype="4" fill="hold" nodeType="afterEffect">
                                  <p:stCondLst>
                                    <p:cond delay="0"/>
                                  </p:stCondLst>
                                  <p:childTnLst>
                                    <p:set>
                                      <p:cBhvr>
                                        <p:cTn id="10" dur="1" fill="hold">
                                          <p:stCondLst>
                                            <p:cond delay="0"/>
                                          </p:stCondLst>
                                        </p:cTn>
                                        <p:tgtEl>
                                          <p:spTgt spid="1048597"/>
                                        </p:tgtEl>
                                        <p:attrNameLst>
                                          <p:attrName>style.visibility</p:attrName>
                                        </p:attrNameLst>
                                      </p:cBhvr>
                                      <p:to>
                                        <p:strVal val="visible"/>
                                      </p:to>
                                    </p:set>
                                    <p:anim calcmode="lin" valueType="num">
                                      <p:cBhvr additive="base">
                                        <p:cTn id="11" dur="500"/>
                                        <p:tgtEl>
                                          <p:spTgt spid="1048597"/>
                                        </p:tgtEl>
                                        <p:attrNameLst>
                                          <p:attrName>ppt_y</p:attrName>
                                        </p:attrNameLst>
                                      </p:cBhvr>
                                      <p:tavLst>
                                        <p:tav tm="0">
                                          <p:val>
                                            <p:strVal val="#ppt_y+1"/>
                                          </p:val>
                                        </p:tav>
                                        <p:tav tm="100000">
                                          <p:val>
                                            <p:strVal val="#ppt_y"/>
                                          </p:val>
                                        </p:tav>
                                      </p:tavLst>
                                    </p:anim>
                                  </p:childTnLst>
                                </p:cTn>
                              </p:par>
                            </p:childTnLst>
                          </p:cTn>
                        </p:par>
                        <p:par>
                          <p:cTn id="12" fill="hold">
                            <p:stCondLst>
                              <p:cond delay="1000"/>
                            </p:stCondLst>
                            <p:childTnLst>
                              <p:par>
                                <p:cTn id="13" presetID="2" presetClass="entr" presetSubtype="4" fill="hold" nodeType="afterEffect">
                                  <p:stCondLst>
                                    <p:cond delay="0"/>
                                  </p:stCondLst>
                                  <p:childTnLst>
                                    <p:set>
                                      <p:cBhvr>
                                        <p:cTn id="14" dur="1" fill="hold">
                                          <p:stCondLst>
                                            <p:cond delay="0"/>
                                          </p:stCondLst>
                                        </p:cTn>
                                        <p:tgtEl>
                                          <p:spTgt spid="1048602"/>
                                        </p:tgtEl>
                                        <p:attrNameLst>
                                          <p:attrName>style.visibility</p:attrName>
                                        </p:attrNameLst>
                                      </p:cBhvr>
                                      <p:to>
                                        <p:strVal val="visible"/>
                                      </p:to>
                                    </p:set>
                                    <p:anim calcmode="lin" valueType="num">
                                      <p:cBhvr additive="base">
                                        <p:cTn id="15" dur="500"/>
                                        <p:tgtEl>
                                          <p:spTgt spid="1048602"/>
                                        </p:tgtEl>
                                        <p:attrNameLst>
                                          <p:attrName>ppt_y</p:attrName>
                                        </p:attrNameLst>
                                      </p:cBhvr>
                                      <p:tavLst>
                                        <p:tav tm="0">
                                          <p:val>
                                            <p:strVal val="#ppt_y+1"/>
                                          </p:val>
                                        </p:tav>
                                        <p:tav tm="100000">
                                          <p:val>
                                            <p:strVal val="#ppt_y"/>
                                          </p:val>
                                        </p:tav>
                                      </p:tavLst>
                                    </p:anim>
                                  </p:childTnLst>
                                </p:cTn>
                              </p:par>
                            </p:childTnLst>
                          </p:cTn>
                        </p:par>
                        <p:par>
                          <p:cTn id="16" fill="hold">
                            <p:stCondLst>
                              <p:cond delay="1500"/>
                            </p:stCondLst>
                            <p:childTnLst>
                              <p:par>
                                <p:cTn id="17" presetID="2" presetClass="entr" presetSubtype="4" fill="hold" nodeType="afterEffect">
                                  <p:stCondLst>
                                    <p:cond delay="0"/>
                                  </p:stCondLst>
                                  <p:childTnLst>
                                    <p:set>
                                      <p:cBhvr>
                                        <p:cTn id="18" dur="1" fill="hold">
                                          <p:stCondLst>
                                            <p:cond delay="0"/>
                                          </p:stCondLst>
                                        </p:cTn>
                                        <p:tgtEl>
                                          <p:spTgt spid="1048598"/>
                                        </p:tgtEl>
                                        <p:attrNameLst>
                                          <p:attrName>style.visibility</p:attrName>
                                        </p:attrNameLst>
                                      </p:cBhvr>
                                      <p:to>
                                        <p:strVal val="visible"/>
                                      </p:to>
                                    </p:set>
                                    <p:anim calcmode="lin" valueType="num">
                                      <p:cBhvr additive="base">
                                        <p:cTn id="19" dur="500"/>
                                        <p:tgtEl>
                                          <p:spTgt spid="1048598"/>
                                        </p:tgtEl>
                                        <p:attrNameLst>
                                          <p:attrName>ppt_y</p:attrName>
                                        </p:attrNameLst>
                                      </p:cBhvr>
                                      <p:tavLst>
                                        <p:tav tm="0">
                                          <p:val>
                                            <p:strVal val="#ppt_y+1"/>
                                          </p:val>
                                        </p:tav>
                                        <p:tav tm="100000">
                                          <p:val>
                                            <p:strVal val="#ppt_y"/>
                                          </p:val>
                                        </p:tav>
                                      </p:tavLst>
                                    </p:anim>
                                  </p:childTnLst>
                                </p:cTn>
                              </p:par>
                            </p:childTnLst>
                          </p:cTn>
                        </p:par>
                        <p:par>
                          <p:cTn id="20" fill="hold">
                            <p:stCondLst>
                              <p:cond delay="2000"/>
                            </p:stCondLst>
                            <p:childTnLst>
                              <p:par>
                                <p:cTn id="21" presetID="2" presetClass="entr" presetSubtype="4" fill="hold" nodeType="afterEffect">
                                  <p:stCondLst>
                                    <p:cond delay="0"/>
                                  </p:stCondLst>
                                  <p:childTnLst>
                                    <p:set>
                                      <p:cBhvr>
                                        <p:cTn id="22" dur="1" fill="hold">
                                          <p:stCondLst>
                                            <p:cond delay="0"/>
                                          </p:stCondLst>
                                        </p:cTn>
                                        <p:tgtEl>
                                          <p:spTgt spid="1048599"/>
                                        </p:tgtEl>
                                        <p:attrNameLst>
                                          <p:attrName>style.visibility</p:attrName>
                                        </p:attrNameLst>
                                      </p:cBhvr>
                                      <p:to>
                                        <p:strVal val="visible"/>
                                      </p:to>
                                    </p:set>
                                    <p:anim calcmode="lin" valueType="num">
                                      <p:cBhvr additive="base">
                                        <p:cTn id="23" dur="500"/>
                                        <p:tgtEl>
                                          <p:spTgt spid="1048599"/>
                                        </p:tgtEl>
                                        <p:attrNameLst>
                                          <p:attrName>ppt_y</p:attrName>
                                        </p:attrNameLst>
                                      </p:cBhvr>
                                      <p:tavLst>
                                        <p:tav tm="0">
                                          <p:val>
                                            <p:strVal val="#ppt_y+1"/>
                                          </p:val>
                                        </p:tav>
                                        <p:tav tm="100000">
                                          <p:val>
                                            <p:strVal val="#ppt_y"/>
                                          </p:val>
                                        </p:tav>
                                      </p:tavLst>
                                    </p:anim>
                                  </p:childTnLst>
                                </p:cTn>
                              </p:par>
                            </p:childTnLst>
                          </p:cTn>
                        </p:par>
                        <p:par>
                          <p:cTn id="24" fill="hold">
                            <p:stCondLst>
                              <p:cond delay="2500"/>
                            </p:stCondLst>
                            <p:childTnLst>
                              <p:par>
                                <p:cTn id="25" presetID="2" presetClass="entr" presetSubtype="4" fill="hold" nodeType="afterEffect">
                                  <p:stCondLst>
                                    <p:cond delay="0"/>
                                  </p:stCondLst>
                                  <p:childTnLst>
                                    <p:set>
                                      <p:cBhvr>
                                        <p:cTn id="26" dur="1" fill="hold">
                                          <p:stCondLst>
                                            <p:cond delay="0"/>
                                          </p:stCondLst>
                                        </p:cTn>
                                        <p:tgtEl>
                                          <p:spTgt spid="1048601"/>
                                        </p:tgtEl>
                                        <p:attrNameLst>
                                          <p:attrName>style.visibility</p:attrName>
                                        </p:attrNameLst>
                                      </p:cBhvr>
                                      <p:to>
                                        <p:strVal val="visible"/>
                                      </p:to>
                                    </p:set>
                                    <p:anim calcmode="lin" valueType="num">
                                      <p:cBhvr additive="base">
                                        <p:cTn id="27" dur="500"/>
                                        <p:tgtEl>
                                          <p:spTgt spid="1048601"/>
                                        </p:tgtEl>
                                        <p:attrNameLst>
                                          <p:attrName>ppt_y</p:attrName>
                                        </p:attrNameLst>
                                      </p:cBhvr>
                                      <p:tavLst>
                                        <p:tav tm="0">
                                          <p:val>
                                            <p:strVal val="#ppt_y+1"/>
                                          </p:val>
                                        </p:tav>
                                        <p:tav tm="100000">
                                          <p:val>
                                            <p:strVal val="#ppt_y"/>
                                          </p:val>
                                        </p:tav>
                                      </p:tavLst>
                                    </p:anim>
                                  </p:childTnLst>
                                </p:cTn>
                              </p:par>
                            </p:childTnLst>
                          </p:cTn>
                        </p:par>
                        <p:par>
                          <p:cTn id="28" fill="hold">
                            <p:stCondLst>
                              <p:cond delay="3000"/>
                            </p:stCondLst>
                            <p:childTnLst>
                              <p:par>
                                <p:cTn id="29" presetID="2" presetClass="entr" presetSubtype="4" fill="hold" nodeType="afterEffect">
                                  <p:stCondLst>
                                    <p:cond delay="0"/>
                                  </p:stCondLst>
                                  <p:childTnLst>
                                    <p:set>
                                      <p:cBhvr>
                                        <p:cTn id="30" dur="1" fill="hold">
                                          <p:stCondLst>
                                            <p:cond delay="0"/>
                                          </p:stCondLst>
                                        </p:cTn>
                                        <p:tgtEl>
                                          <p:spTgt spid="1048600"/>
                                        </p:tgtEl>
                                        <p:attrNameLst>
                                          <p:attrName>style.visibility</p:attrName>
                                        </p:attrNameLst>
                                      </p:cBhvr>
                                      <p:to>
                                        <p:strVal val="visible"/>
                                      </p:to>
                                    </p:set>
                                    <p:anim calcmode="lin" valueType="num">
                                      <p:cBhvr additive="base">
                                        <p:cTn id="31" dur="500"/>
                                        <p:tgtEl>
                                          <p:spTgt spid="1048600"/>
                                        </p:tgtEl>
                                        <p:attrNameLst>
                                          <p:attrName>ppt_y</p:attrName>
                                        </p:attrNameLst>
                                      </p:cBhvr>
                                      <p:tavLst>
                                        <p:tav tm="0">
                                          <p:val>
                                            <p:strVal val="#ppt_y+1"/>
                                          </p:val>
                                        </p:tav>
                                        <p:tav tm="100000">
                                          <p:val>
                                            <p:strVal val="#ppt_y"/>
                                          </p:val>
                                        </p:tav>
                                      </p:tavLst>
                                    </p:anim>
                                  </p:childTnLst>
                                </p:cTn>
                              </p:par>
                            </p:childTnLst>
                          </p:cTn>
                        </p:par>
                        <p:par>
                          <p:cTn id="32" fill="hold">
                            <p:stCondLst>
                              <p:cond delay="3500"/>
                            </p:stCondLst>
                            <p:childTnLst>
                              <p:par>
                                <p:cTn id="33" presetID="2" presetClass="entr" presetSubtype="4" fill="hold" nodeType="afterEffect">
                                  <p:stCondLst>
                                    <p:cond delay="0"/>
                                  </p:stCondLst>
                                  <p:childTnLst>
                                    <p:set>
                                      <p:cBhvr>
                                        <p:cTn id="34" dur="1" fill="hold">
                                          <p:stCondLst>
                                            <p:cond delay="0"/>
                                          </p:stCondLst>
                                        </p:cTn>
                                        <p:tgtEl>
                                          <p:spTgt spid="1048603"/>
                                        </p:tgtEl>
                                        <p:attrNameLst>
                                          <p:attrName>style.visibility</p:attrName>
                                        </p:attrNameLst>
                                      </p:cBhvr>
                                      <p:to>
                                        <p:strVal val="visible"/>
                                      </p:to>
                                    </p:set>
                                    <p:anim calcmode="lin" valueType="num">
                                      <p:cBhvr additive="base">
                                        <p:cTn id="35" dur="500"/>
                                        <p:tgtEl>
                                          <p:spTgt spid="104860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Shape 220"/>
        <p:cNvGrpSpPr/>
        <p:nvPr/>
      </p:nvGrpSpPr>
      <p:grpSpPr>
        <a:xfrm>
          <a:off x="0" y="0"/>
          <a:ext cx="0" cy="0"/>
          <a:chOff x="0" y="0"/>
          <a:chExt cx="0" cy="0"/>
        </a:xfrm>
      </p:grpSpPr>
      <p:sp>
        <p:nvSpPr>
          <p:cNvPr id="1048606" name="Google Shape;221;p4"/>
          <p:cNvSpPr/>
          <p:nvPr/>
        </p:nvSpPr>
        <p:spPr>
          <a:xfrm rot="2700000" flipH="1">
            <a:off x="188615" y="-2350009"/>
            <a:ext cx="5438339" cy="6519027"/>
          </a:xfrm>
          <a:custGeom>
            <a:avLst/>
            <a:gdLst/>
            <a:ahLst/>
            <a:cxnLst/>
            <a:rect l="l" t="t" r="r" b="b"/>
            <a:pathLst>
              <a:path w="5438339" h="6519027" extrusionOk="0">
                <a:moveTo>
                  <a:pt x="1240388" y="656528"/>
                </a:moveTo>
                <a:lnTo>
                  <a:pt x="1183247" y="678583"/>
                </a:lnTo>
                <a:cubicBezTo>
                  <a:pt x="893913" y="817677"/>
                  <a:pt x="692478" y="1111735"/>
                  <a:pt x="687996" y="1454518"/>
                </a:cubicBezTo>
                <a:lnTo>
                  <a:pt x="642328" y="4946724"/>
                </a:lnTo>
                <a:cubicBezTo>
                  <a:pt x="636416" y="5398746"/>
                  <a:pt x="975088" y="5775024"/>
                  <a:pt x="1414729" y="5825487"/>
                </a:cubicBezTo>
                <a:lnTo>
                  <a:pt x="1414731" y="5825487"/>
                </a:lnTo>
                <a:lnTo>
                  <a:pt x="1328221" y="5811124"/>
                </a:lnTo>
                <a:cubicBezTo>
                  <a:pt x="931465" y="5724517"/>
                  <a:pt x="636812" y="5368612"/>
                  <a:pt x="642329" y="4946725"/>
                </a:cubicBezTo>
                <a:lnTo>
                  <a:pt x="687997" y="1454517"/>
                </a:lnTo>
                <a:cubicBezTo>
                  <a:pt x="692480" y="1111736"/>
                  <a:pt x="893915" y="817678"/>
                  <a:pt x="1183248" y="678583"/>
                </a:cubicBezTo>
                <a:close/>
                <a:moveTo>
                  <a:pt x="4852504" y="4148140"/>
                </a:moveTo>
                <a:lnTo>
                  <a:pt x="4852504" y="4280435"/>
                </a:lnTo>
                <a:cubicBezTo>
                  <a:pt x="4852504" y="4316525"/>
                  <a:pt x="4848847" y="4351761"/>
                  <a:pt x="4841883" y="4385793"/>
                </a:cubicBezTo>
                <a:lnTo>
                  <a:pt x="4833291" y="4413472"/>
                </a:lnTo>
                <a:lnTo>
                  <a:pt x="4841883" y="4385793"/>
                </a:lnTo>
                <a:cubicBezTo>
                  <a:pt x="4848847" y="4351761"/>
                  <a:pt x="4852504" y="4316525"/>
                  <a:pt x="4852504" y="4280435"/>
                </a:cubicBezTo>
                <a:close/>
                <a:moveTo>
                  <a:pt x="2437121" y="1666609"/>
                </a:moveTo>
                <a:lnTo>
                  <a:pt x="2238678" y="1666608"/>
                </a:lnTo>
                <a:lnTo>
                  <a:pt x="2238626" y="1666614"/>
                </a:lnTo>
                <a:lnTo>
                  <a:pt x="2146138" y="1674774"/>
                </a:lnTo>
                <a:lnTo>
                  <a:pt x="2139270" y="1676630"/>
                </a:lnTo>
                <a:lnTo>
                  <a:pt x="2133320" y="1677229"/>
                </a:lnTo>
                <a:lnTo>
                  <a:pt x="2108324" y="1684989"/>
                </a:lnTo>
                <a:lnTo>
                  <a:pt x="2058930" y="1698331"/>
                </a:lnTo>
                <a:lnTo>
                  <a:pt x="2046180" y="1704280"/>
                </a:lnTo>
                <a:lnTo>
                  <a:pt x="2035190" y="1707691"/>
                </a:lnTo>
                <a:lnTo>
                  <a:pt x="2012692" y="1719902"/>
                </a:lnTo>
                <a:lnTo>
                  <a:pt x="1978462" y="1735872"/>
                </a:lnTo>
                <a:lnTo>
                  <a:pt x="1961082" y="1747916"/>
                </a:lnTo>
                <a:lnTo>
                  <a:pt x="1946388" y="1755891"/>
                </a:lnTo>
                <a:lnTo>
                  <a:pt x="1929684" y="1769674"/>
                </a:lnTo>
                <a:lnTo>
                  <a:pt x="1906143" y="1785987"/>
                </a:lnTo>
                <a:lnTo>
                  <a:pt x="1885595" y="1806051"/>
                </a:lnTo>
                <a:lnTo>
                  <a:pt x="1869019" y="1819727"/>
                </a:lnTo>
                <a:lnTo>
                  <a:pt x="1858371" y="1832633"/>
                </a:lnTo>
                <a:lnTo>
                  <a:pt x="1843381" y="1847269"/>
                </a:lnTo>
                <a:lnTo>
                  <a:pt x="1821243" y="1877632"/>
                </a:lnTo>
                <a:lnTo>
                  <a:pt x="1805183" y="1897097"/>
                </a:lnTo>
                <a:lnTo>
                  <a:pt x="1799742" y="1907121"/>
                </a:lnTo>
                <a:lnTo>
                  <a:pt x="1791585" y="1918309"/>
                </a:lnTo>
                <a:lnTo>
                  <a:pt x="1769186" y="1963417"/>
                </a:lnTo>
                <a:lnTo>
                  <a:pt x="1756983" y="1985898"/>
                </a:lnTo>
                <a:lnTo>
                  <a:pt x="1755250" y="1991479"/>
                </a:lnTo>
                <a:lnTo>
                  <a:pt x="1752162" y="1997699"/>
                </a:lnTo>
                <a:lnTo>
                  <a:pt x="1726535" y="2083985"/>
                </a:lnTo>
                <a:lnTo>
                  <a:pt x="1726521" y="2084029"/>
                </a:lnTo>
                <a:lnTo>
                  <a:pt x="1716988" y="2178599"/>
                </a:lnTo>
                <a:lnTo>
                  <a:pt x="1715900" y="2189386"/>
                </a:lnTo>
                <a:lnTo>
                  <a:pt x="1715900" y="2189386"/>
                </a:lnTo>
                <a:lnTo>
                  <a:pt x="1716988" y="2178599"/>
                </a:lnTo>
                <a:lnTo>
                  <a:pt x="1726521" y="2084030"/>
                </a:lnTo>
                <a:lnTo>
                  <a:pt x="1726535" y="2083985"/>
                </a:lnTo>
                <a:lnTo>
                  <a:pt x="1755250" y="1991479"/>
                </a:lnTo>
                <a:lnTo>
                  <a:pt x="1769186" y="1963417"/>
                </a:lnTo>
                <a:lnTo>
                  <a:pt x="1799742" y="1907121"/>
                </a:lnTo>
                <a:lnTo>
                  <a:pt x="1821243" y="1877632"/>
                </a:lnTo>
                <a:lnTo>
                  <a:pt x="1858371" y="1832633"/>
                </a:lnTo>
                <a:lnTo>
                  <a:pt x="1885595" y="1806051"/>
                </a:lnTo>
                <a:lnTo>
                  <a:pt x="1929684" y="1769674"/>
                </a:lnTo>
                <a:lnTo>
                  <a:pt x="1961082" y="1747916"/>
                </a:lnTo>
                <a:lnTo>
                  <a:pt x="2012692" y="1719902"/>
                </a:lnTo>
                <a:lnTo>
                  <a:pt x="2046180" y="1704280"/>
                </a:lnTo>
                <a:lnTo>
                  <a:pt x="2108324" y="1684989"/>
                </a:lnTo>
                <a:lnTo>
                  <a:pt x="2139270" y="1676630"/>
                </a:lnTo>
                <a:lnTo>
                  <a:pt x="2238626" y="1666614"/>
                </a:lnTo>
                <a:lnTo>
                  <a:pt x="2238678" y="1666609"/>
                </a:lnTo>
                <a:lnTo>
                  <a:pt x="2437121" y="1666609"/>
                </a:lnTo>
                <a:lnTo>
                  <a:pt x="4852504" y="4081992"/>
                </a:lnTo>
                <a:lnTo>
                  <a:pt x="4852504" y="4081992"/>
                </a:lnTo>
                <a:lnTo>
                  <a:pt x="5438339" y="4667826"/>
                </a:lnTo>
                <a:lnTo>
                  <a:pt x="4239234" y="5866931"/>
                </a:lnTo>
                <a:lnTo>
                  <a:pt x="4239231" y="5866931"/>
                </a:lnTo>
                <a:lnTo>
                  <a:pt x="3587136" y="6519027"/>
                </a:lnTo>
                <a:lnTo>
                  <a:pt x="1094671" y="6519027"/>
                </a:lnTo>
                <a:cubicBezTo>
                  <a:pt x="490102" y="6519027"/>
                  <a:pt x="0" y="6028927"/>
                  <a:pt x="0" y="5424358"/>
                </a:cubicBezTo>
                <a:lnTo>
                  <a:pt x="2" y="1045806"/>
                </a:lnTo>
                <a:cubicBezTo>
                  <a:pt x="1" y="554593"/>
                  <a:pt x="323545" y="138947"/>
                  <a:pt x="769151" y="351"/>
                </a:cubicBezTo>
                <a:lnTo>
                  <a:pt x="770511" y="0"/>
                </a:lnTo>
                <a:lnTo>
                  <a:pt x="1382264" y="611753"/>
                </a:lnTo>
                <a:lnTo>
                  <a:pt x="1340282" y="621965"/>
                </a:lnTo>
                <a:lnTo>
                  <a:pt x="1382265" y="611753"/>
                </a:lnTo>
                <a:close/>
              </a:path>
            </a:pathLst>
          </a:custGeom>
          <a:gradFill>
            <a:gsLst>
              <a:gs pos="0">
                <a:schemeClr val="accent1"/>
              </a:gs>
              <a:gs pos="6000">
                <a:schemeClr val="accent2"/>
              </a:gs>
              <a:gs pos="20000">
                <a:schemeClr val="accent3"/>
              </a:gs>
              <a:gs pos="35000">
                <a:schemeClr val="accent4"/>
              </a:gs>
              <a:gs pos="52000">
                <a:schemeClr val="accent5"/>
              </a:gs>
              <a:gs pos="71000">
                <a:srgbClr val="A027E1"/>
              </a:gs>
              <a:gs pos="100000">
                <a:schemeClr val="accent6"/>
              </a:gs>
            </a:gsLst>
            <a:lin ang="1977083"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48607" name="Google Shape;222;p4"/>
          <p:cNvSpPr/>
          <p:nvPr/>
        </p:nvSpPr>
        <p:spPr>
          <a:xfrm rot="2700000">
            <a:off x="5298842" y="6131192"/>
            <a:ext cx="1264932" cy="1264932"/>
          </a:xfrm>
          <a:custGeom>
            <a:avLst/>
            <a:gdLst/>
            <a:ahLst/>
            <a:cxnLst/>
            <a:rect l="l" t="t" r="r" b="b"/>
            <a:pathLst>
              <a:path w="1264932" h="1264932" extrusionOk="0">
                <a:moveTo>
                  <a:pt x="62239" y="62240"/>
                </a:moveTo>
                <a:cubicBezTo>
                  <a:pt x="100694" y="23785"/>
                  <a:pt x="153819" y="0"/>
                  <a:pt x="212499" y="1"/>
                </a:cubicBezTo>
                <a:lnTo>
                  <a:pt x="1062473" y="0"/>
                </a:lnTo>
                <a:cubicBezTo>
                  <a:pt x="1150494" y="0"/>
                  <a:pt x="1226016" y="53515"/>
                  <a:pt x="1258274" y="129785"/>
                </a:cubicBezTo>
                <a:lnTo>
                  <a:pt x="1264932" y="151232"/>
                </a:lnTo>
                <a:lnTo>
                  <a:pt x="151232" y="1264932"/>
                </a:lnTo>
                <a:lnTo>
                  <a:pt x="129785" y="1258274"/>
                </a:lnTo>
                <a:cubicBezTo>
                  <a:pt x="53515" y="1226016"/>
                  <a:pt x="0" y="1150494"/>
                  <a:pt x="0" y="1062474"/>
                </a:cubicBezTo>
                <a:lnTo>
                  <a:pt x="0" y="212500"/>
                </a:lnTo>
                <a:cubicBezTo>
                  <a:pt x="0" y="153820"/>
                  <a:pt x="23784" y="100695"/>
                  <a:pt x="62239" y="62240"/>
                </a:cubicBezTo>
                <a:close/>
              </a:path>
            </a:pathLst>
          </a:custGeom>
          <a:solidFill>
            <a:schemeClr val="lt1">
              <a:alpha val="7843"/>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45" name="Google Shape;223;p4"/>
          <p:cNvGrpSpPr/>
          <p:nvPr/>
        </p:nvGrpSpPr>
        <p:grpSpPr>
          <a:xfrm flipH="1">
            <a:off x="424418" y="2268211"/>
            <a:ext cx="4639164" cy="4241904"/>
            <a:chOff x="2087769" y="2723634"/>
            <a:chExt cx="4220086" cy="3858713"/>
          </a:xfrm>
        </p:grpSpPr>
        <p:sp>
          <p:nvSpPr>
            <p:cNvPr id="1048608" name="Google Shape;224;p4"/>
            <p:cNvSpPr/>
            <p:nvPr/>
          </p:nvSpPr>
          <p:spPr>
            <a:xfrm>
              <a:off x="2087769" y="2723634"/>
              <a:ext cx="4137943" cy="3858713"/>
            </a:xfrm>
            <a:custGeom>
              <a:avLst/>
              <a:gdLst/>
              <a:ahLst/>
              <a:cxnLst/>
              <a:rect l="l" t="t" r="r" b="b"/>
              <a:pathLst>
                <a:path w="4137943" h="3858713" extrusionOk="0">
                  <a:moveTo>
                    <a:pt x="4137184" y="2451322"/>
                  </a:moveTo>
                  <a:lnTo>
                    <a:pt x="2998572" y="3589934"/>
                  </a:lnTo>
                  <a:cubicBezTo>
                    <a:pt x="2638879" y="3948380"/>
                    <a:pt x="2056995" y="3948380"/>
                    <a:pt x="1697302" y="3589934"/>
                  </a:cubicBezTo>
                  <a:lnTo>
                    <a:pt x="268074" y="2160977"/>
                  </a:lnTo>
                  <a:cubicBezTo>
                    <a:pt x="-90371" y="1801284"/>
                    <a:pt x="-90371" y="1219399"/>
                    <a:pt x="268074" y="859706"/>
                  </a:cubicBezTo>
                  <a:lnTo>
                    <a:pt x="1127996" y="55"/>
                  </a:lnTo>
                </a:path>
              </a:pathLst>
            </a:custGeom>
            <a:noFill/>
            <a:ln w="15150" cap="flat" cmpd="sng">
              <a:solidFill>
                <a:schemeClr val="l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48609" name="Google Shape;225;p4"/>
            <p:cNvSpPr/>
            <p:nvPr/>
          </p:nvSpPr>
          <p:spPr>
            <a:xfrm>
              <a:off x="6143570" y="5093030"/>
              <a:ext cx="164285" cy="164285"/>
            </a:xfrm>
            <a:custGeom>
              <a:avLst/>
              <a:gdLst/>
              <a:ahLst/>
              <a:cxnLst/>
              <a:rect l="l" t="t" r="r" b="b"/>
              <a:pathLst>
                <a:path w="164285" h="164285" extrusionOk="0">
                  <a:moveTo>
                    <a:pt x="164285" y="82142"/>
                  </a:moveTo>
                  <a:cubicBezTo>
                    <a:pt x="164285" y="127509"/>
                    <a:pt x="127508" y="164285"/>
                    <a:pt x="82143" y="164285"/>
                  </a:cubicBezTo>
                  <a:cubicBezTo>
                    <a:pt x="36777" y="164285"/>
                    <a:pt x="0" y="127509"/>
                    <a:pt x="0" y="82142"/>
                  </a:cubicBezTo>
                  <a:cubicBezTo>
                    <a:pt x="0" y="36776"/>
                    <a:pt x="36777" y="0"/>
                    <a:pt x="82143" y="0"/>
                  </a:cubicBezTo>
                  <a:cubicBezTo>
                    <a:pt x="127508" y="0"/>
                    <a:pt x="164285" y="36776"/>
                    <a:pt x="164285" y="8214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1048610" name="Google Shape;226;p4"/>
          <p:cNvSpPr/>
          <p:nvPr/>
        </p:nvSpPr>
        <p:spPr>
          <a:xfrm rot="-2650824">
            <a:off x="829438" y="2190035"/>
            <a:ext cx="3365512" cy="3365512"/>
          </a:xfrm>
          <a:prstGeom prst="roundRect">
            <a:avLst>
              <a:gd name="adj" fmla="val 16667"/>
            </a:avLst>
          </a:prstGeom>
          <a:gradFill>
            <a:gsLst>
              <a:gs pos="0">
                <a:schemeClr val="accent1"/>
              </a:gs>
              <a:gs pos="6000">
                <a:schemeClr val="accent2"/>
              </a:gs>
              <a:gs pos="20000">
                <a:schemeClr val="accent3"/>
              </a:gs>
              <a:gs pos="35000">
                <a:schemeClr val="accent4"/>
              </a:gs>
              <a:gs pos="52000">
                <a:schemeClr val="accent5"/>
              </a:gs>
              <a:gs pos="71000">
                <a:srgbClr val="A027E1"/>
              </a:gs>
              <a:gs pos="100000">
                <a:schemeClr val="accent6"/>
              </a:gs>
            </a:gsLst>
            <a:lin ang="1977083"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46" name="Google Shape;227;p4"/>
          <p:cNvGrpSpPr/>
          <p:nvPr/>
        </p:nvGrpSpPr>
        <p:grpSpPr>
          <a:xfrm>
            <a:off x="6213804" y="671072"/>
            <a:ext cx="5845535" cy="6417289"/>
            <a:chOff x="7223583" y="2760314"/>
            <a:chExt cx="5845535" cy="6417289"/>
          </a:xfrm>
        </p:grpSpPr>
        <p:sp>
          <p:nvSpPr>
            <p:cNvPr id="1048611" name="Google Shape;228;p4"/>
            <p:cNvSpPr txBox="1"/>
            <p:nvPr/>
          </p:nvSpPr>
          <p:spPr>
            <a:xfrm>
              <a:off x="8364195" y="2760314"/>
              <a:ext cx="3933825"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4000" b="1" i="0" dirty="0">
                  <a:solidFill>
                    <a:schemeClr val="lt1"/>
                  </a:solidFill>
                  <a:latin typeface="Montserrat"/>
                  <a:ea typeface="Montserrat"/>
                  <a:cs typeface="Montserrat"/>
                  <a:sym typeface="Montserrat"/>
                </a:rPr>
                <a:t>Introduction </a:t>
              </a:r>
              <a:endParaRPr sz="4000" b="1" dirty="0">
                <a:solidFill>
                  <a:schemeClr val="lt1"/>
                </a:solidFill>
                <a:latin typeface="Montserrat"/>
                <a:ea typeface="Montserrat"/>
                <a:cs typeface="Montserrat"/>
                <a:sym typeface="Montserrat"/>
              </a:endParaRPr>
            </a:p>
          </p:txBody>
        </p:sp>
        <p:sp>
          <p:nvSpPr>
            <p:cNvPr id="1048612" name="Google Shape;229;p4"/>
            <p:cNvSpPr txBox="1"/>
            <p:nvPr/>
          </p:nvSpPr>
          <p:spPr>
            <a:xfrm>
              <a:off x="7223583" y="3452999"/>
              <a:ext cx="5845535" cy="5724604"/>
            </a:xfrm>
            <a:prstGeom prst="rect">
              <a:avLst/>
            </a:prstGeom>
            <a:noFill/>
            <a:ln>
              <a:noFill/>
            </a:ln>
          </p:spPr>
          <p:txBody>
            <a:bodyPr spcFirstLastPara="1" wrap="square" lIns="91425" tIns="45700" rIns="91425" bIns="45700" anchor="t" anchorCtr="0">
              <a:spAutoFit/>
            </a:bodyPr>
            <a:lstStyle/>
            <a:p>
              <a:pPr marL="0" marR="0" lvl="0" indent="-101600" algn="l" rtl="0">
                <a:lnSpc>
                  <a:spcPct val="150000"/>
                </a:lnSpc>
                <a:spcBef>
                  <a:spcPts val="0"/>
                </a:spcBef>
                <a:spcAft>
                  <a:spcPts val="0"/>
                </a:spcAft>
                <a:buClr>
                  <a:schemeClr val="lt1"/>
                </a:buClr>
                <a:buSzPts val="1600"/>
                <a:buFont typeface="Noto Sans Symbols"/>
                <a:buChar char="⮚"/>
              </a:pPr>
              <a:r>
                <a:rPr lang="en-US" sz="1600" dirty="0">
                  <a:solidFill>
                    <a:schemeClr val="bg1"/>
                  </a:solidFill>
                  <a:latin typeface="Montserrat" panose="00000500000000000000" pitchFamily="2" charset="0"/>
                </a:rPr>
                <a:t>Conversational bots, or chatbots, are AI-powered tools designed to simulate human conversation using natural language processing (NLP).</a:t>
              </a:r>
              <a:r>
                <a:rPr lang="en-IN" sz="1600" dirty="0">
                  <a:solidFill>
                    <a:schemeClr val="bg1"/>
                  </a:solidFill>
                  <a:latin typeface="Montserrat" panose="00000500000000000000" pitchFamily="2" charset="0"/>
                  <a:ea typeface="Montserrat"/>
                  <a:cs typeface="Montserrat"/>
                  <a:sym typeface="Montserrat"/>
                </a:rPr>
                <a:t> </a:t>
              </a:r>
            </a:p>
            <a:p>
              <a:pPr marL="0" marR="0" lvl="0" indent="-101600" algn="l" rtl="0">
                <a:lnSpc>
                  <a:spcPct val="150000"/>
                </a:lnSpc>
                <a:spcBef>
                  <a:spcPts val="0"/>
                </a:spcBef>
                <a:spcAft>
                  <a:spcPts val="0"/>
                </a:spcAft>
                <a:buClr>
                  <a:schemeClr val="lt1"/>
                </a:buClr>
                <a:buSzPts val="1600"/>
                <a:buFont typeface="Noto Sans Symbols"/>
                <a:buChar char="⮚"/>
              </a:pPr>
              <a:r>
                <a:rPr lang="en-US" sz="1600" dirty="0">
                  <a:solidFill>
                    <a:schemeClr val="bg1"/>
                  </a:solidFill>
                  <a:latin typeface="Montserrat" panose="00000500000000000000" pitchFamily="2" charset="0"/>
                </a:rPr>
                <a:t>They offer 24/7 availability, automating routine tasks and providing instant support across various domains like customer service, healthcare, and education.</a:t>
              </a:r>
              <a:r>
                <a:rPr lang="en-US" sz="1600" dirty="0"/>
                <a:t> </a:t>
              </a:r>
            </a:p>
            <a:p>
              <a:pPr marL="0" marR="0" lvl="0" indent="-101600" algn="l" rtl="0">
                <a:lnSpc>
                  <a:spcPct val="150000"/>
                </a:lnSpc>
                <a:spcBef>
                  <a:spcPts val="0"/>
                </a:spcBef>
                <a:spcAft>
                  <a:spcPts val="0"/>
                </a:spcAft>
                <a:buClr>
                  <a:schemeClr val="lt1"/>
                </a:buClr>
                <a:buSzPts val="1600"/>
                <a:buFont typeface="Noto Sans Symbols"/>
                <a:buChar char="⮚"/>
              </a:pPr>
              <a:r>
                <a:rPr lang="en-US" sz="1600" dirty="0">
                  <a:solidFill>
                    <a:schemeClr val="bg1"/>
                  </a:solidFill>
                  <a:latin typeface="Montserrat" panose="00000500000000000000" pitchFamily="2" charset="0"/>
                </a:rPr>
                <a:t>Chatbots can handle multiple interactions simultaneously, making them highly scalable solutions.</a:t>
              </a:r>
            </a:p>
            <a:p>
              <a:pPr marL="0" marR="0" lvl="0" indent="-101600" algn="l" rtl="0">
                <a:lnSpc>
                  <a:spcPct val="150000"/>
                </a:lnSpc>
                <a:spcBef>
                  <a:spcPts val="0"/>
                </a:spcBef>
                <a:spcAft>
                  <a:spcPts val="0"/>
                </a:spcAft>
                <a:buClr>
                  <a:schemeClr val="lt1"/>
                </a:buClr>
                <a:buSzPts val="1600"/>
                <a:buFont typeface="Noto Sans Symbols"/>
                <a:buChar char="⮚"/>
              </a:pPr>
              <a:r>
                <a:rPr lang="en-US" sz="1600" dirty="0">
                  <a:solidFill>
                    <a:schemeClr val="bg1"/>
                  </a:solidFill>
                  <a:latin typeface="Montserrat" panose="00000500000000000000" pitchFamily="2" charset="0"/>
                </a:rPr>
                <a:t>They also deliver personalized experiences by utilizing user data and interaction history.</a:t>
              </a:r>
            </a:p>
            <a:p>
              <a:pPr marL="0" marR="0" lvl="0" indent="-101600" algn="l" rtl="0">
                <a:lnSpc>
                  <a:spcPct val="150000"/>
                </a:lnSpc>
                <a:spcBef>
                  <a:spcPts val="0"/>
                </a:spcBef>
                <a:spcAft>
                  <a:spcPts val="0"/>
                </a:spcAft>
                <a:buClr>
                  <a:schemeClr val="lt1"/>
                </a:buClr>
                <a:buSzPts val="1600"/>
                <a:buFont typeface="Noto Sans Symbols"/>
                <a:buChar char="⮚"/>
              </a:pPr>
              <a:r>
                <a:rPr lang="en-US" sz="1600" dirty="0">
                  <a:solidFill>
                    <a:schemeClr val="bg1"/>
                  </a:solidFill>
                  <a:latin typeface="Montserrat" panose="00000500000000000000" pitchFamily="2" charset="0"/>
                </a:rPr>
                <a:t>As technology advances, chatbots are becoming increasingly sophisticated, offering more complex and valuable services</a:t>
              </a:r>
              <a:r>
                <a:rPr lang="en-US" sz="2000" dirty="0"/>
                <a:t>.</a:t>
              </a:r>
              <a:endParaRPr sz="1600" b="0" i="0" dirty="0">
                <a:solidFill>
                  <a:schemeClr val="lt1"/>
                </a:solidFill>
                <a:latin typeface="Montserrat"/>
                <a:ea typeface="Montserrat"/>
                <a:cs typeface="Montserrat"/>
                <a:sym typeface="Montserrat"/>
              </a:endParaRPr>
            </a:p>
            <a:p>
              <a:pPr marL="0" marR="0" lvl="0" indent="0" algn="l" rtl="0">
                <a:lnSpc>
                  <a:spcPct val="150000"/>
                </a:lnSpc>
                <a:spcBef>
                  <a:spcPts val="0"/>
                </a:spcBef>
                <a:spcAft>
                  <a:spcPts val="0"/>
                </a:spcAft>
                <a:buClr>
                  <a:schemeClr val="dk1"/>
                </a:buClr>
                <a:buSzPts val="1600"/>
                <a:buFont typeface="Noto Sans Symbols"/>
                <a:buNone/>
              </a:pPr>
              <a:endParaRPr sz="1600" b="0" i="0" dirty="0">
                <a:solidFill>
                  <a:schemeClr val="lt1"/>
                </a:solidFill>
                <a:latin typeface="Montserrat"/>
                <a:ea typeface="Montserrat"/>
                <a:cs typeface="Montserrat"/>
                <a:sym typeface="Montserrat"/>
              </a:endParaRPr>
            </a:p>
            <a:p>
              <a:pPr marL="0" marR="0" lvl="0" indent="0" algn="l" rtl="0">
                <a:lnSpc>
                  <a:spcPct val="150000"/>
                </a:lnSpc>
                <a:spcBef>
                  <a:spcPts val="0"/>
                </a:spcBef>
                <a:spcAft>
                  <a:spcPts val="0"/>
                </a:spcAft>
                <a:buNone/>
              </a:pPr>
              <a:endParaRPr sz="1600" dirty="0">
                <a:solidFill>
                  <a:schemeClr val="lt1"/>
                </a:solidFill>
                <a:latin typeface="Montserrat"/>
                <a:ea typeface="Montserrat"/>
                <a:cs typeface="Montserrat"/>
                <a:sym typeface="Montserrat"/>
              </a:endParaRPr>
            </a:p>
          </p:txBody>
        </p:sp>
      </p:grpSp>
      <p:grpSp>
        <p:nvGrpSpPr>
          <p:cNvPr id="47" name="Google Shape;230;p4"/>
          <p:cNvGrpSpPr/>
          <p:nvPr/>
        </p:nvGrpSpPr>
        <p:grpSpPr>
          <a:xfrm>
            <a:off x="349822" y="347885"/>
            <a:ext cx="4687044" cy="5925003"/>
            <a:chOff x="10470918" y="408091"/>
            <a:chExt cx="4687044" cy="5925003"/>
          </a:xfrm>
        </p:grpSpPr>
        <p:pic>
          <p:nvPicPr>
            <p:cNvPr id="2097155" name="Google Shape;231;p4" descr="A white and blue robot  Description automatically generated with medium confidence"/>
            <p:cNvPicPr preferRelativeResize="0">
              <a:picLocks/>
            </p:cNvPicPr>
            <p:nvPr/>
          </p:nvPicPr>
          <p:blipFill rotWithShape="1">
            <a:blip r:embed="rId3">
              <a:alphaModFix/>
            </a:blip>
            <a:srcRect t="22931" r="16780" b="4587"/>
            <a:stretch>
              <a:fillRect/>
            </a:stretch>
          </p:blipFill>
          <p:spPr>
            <a:xfrm>
              <a:off x="10470918" y="1748382"/>
              <a:ext cx="3898965" cy="4294538"/>
            </a:xfrm>
            <a:custGeom>
              <a:avLst/>
              <a:gdLst/>
              <a:ahLst/>
              <a:cxnLst/>
              <a:rect l="l" t="t" r="r" b="b"/>
              <a:pathLst>
                <a:path w="3898965" h="4294538" extrusionOk="0">
                  <a:moveTo>
                    <a:pt x="1782413" y="58"/>
                  </a:moveTo>
                  <a:cubicBezTo>
                    <a:pt x="1925953" y="2111"/>
                    <a:pt x="2068710" y="58923"/>
                    <a:pt x="2176660" y="170007"/>
                  </a:cubicBezTo>
                  <a:lnTo>
                    <a:pt x="3740306" y="1779040"/>
                  </a:lnTo>
                  <a:cubicBezTo>
                    <a:pt x="3956207" y="2001207"/>
                    <a:pt x="3951126" y="2356332"/>
                    <a:pt x="3728958" y="2572233"/>
                  </a:cubicBezTo>
                  <a:lnTo>
                    <a:pt x="2119926" y="4135879"/>
                  </a:lnTo>
                  <a:cubicBezTo>
                    <a:pt x="1897758" y="4351780"/>
                    <a:pt x="1542633" y="4346699"/>
                    <a:pt x="1326732" y="4124532"/>
                  </a:cubicBezTo>
                  <a:lnTo>
                    <a:pt x="0" y="2759290"/>
                  </a:lnTo>
                  <a:lnTo>
                    <a:pt x="0" y="1503102"/>
                  </a:lnTo>
                  <a:lnTo>
                    <a:pt x="1383466" y="158659"/>
                  </a:lnTo>
                  <a:cubicBezTo>
                    <a:pt x="1494550" y="50709"/>
                    <a:pt x="1638873" y="-1996"/>
                    <a:pt x="1782413" y="58"/>
                  </a:cubicBezTo>
                  <a:close/>
                </a:path>
              </a:pathLst>
            </a:custGeom>
            <a:noFill/>
            <a:ln>
              <a:noFill/>
            </a:ln>
          </p:spPr>
        </p:pic>
        <p:pic>
          <p:nvPicPr>
            <p:cNvPr id="2097156" name="Google Shape;232;p4" descr="A white and blue robot  Description automatically generated with medium confidence"/>
            <p:cNvPicPr preferRelativeResize="0">
              <a:picLocks/>
            </p:cNvPicPr>
            <p:nvPr/>
          </p:nvPicPr>
          <p:blipFill rotWithShape="1">
            <a:blip r:embed="rId3">
              <a:alphaModFix/>
            </a:blip>
            <a:srcRect/>
            <a:stretch>
              <a:fillRect/>
            </a:stretch>
          </p:blipFill>
          <p:spPr>
            <a:xfrm>
              <a:off x="10472821" y="408091"/>
              <a:ext cx="4685141" cy="5925003"/>
            </a:xfrm>
            <a:custGeom>
              <a:avLst/>
              <a:gdLst/>
              <a:ahLst/>
              <a:cxnLst/>
              <a:rect l="l" t="t" r="r" b="b"/>
              <a:pathLst>
                <a:path w="4685141" h="5925003" extrusionOk="0">
                  <a:moveTo>
                    <a:pt x="0" y="0"/>
                  </a:moveTo>
                  <a:lnTo>
                    <a:pt x="4685141" y="0"/>
                  </a:lnTo>
                  <a:lnTo>
                    <a:pt x="4685141" y="5925003"/>
                  </a:lnTo>
                  <a:lnTo>
                    <a:pt x="3779812" y="5925003"/>
                  </a:lnTo>
                  <a:lnTo>
                    <a:pt x="3779812" y="3870472"/>
                  </a:lnTo>
                  <a:lnTo>
                    <a:pt x="3802087" y="3843985"/>
                  </a:lnTo>
                  <a:cubicBezTo>
                    <a:pt x="3948943" y="3628337"/>
                    <a:pt x="3929219" y="3332145"/>
                    <a:pt x="3740306" y="3137749"/>
                  </a:cubicBezTo>
                  <a:lnTo>
                    <a:pt x="2176660" y="1528716"/>
                  </a:lnTo>
                  <a:cubicBezTo>
                    <a:pt x="1960759" y="1306548"/>
                    <a:pt x="1605634" y="1301468"/>
                    <a:pt x="1383466" y="1517368"/>
                  </a:cubicBezTo>
                  <a:lnTo>
                    <a:pt x="0" y="2861811"/>
                  </a:lnTo>
                  <a:lnTo>
                    <a:pt x="0" y="0"/>
                  </a:lnTo>
                  <a:close/>
                </a:path>
              </a:pathLst>
            </a:custGeom>
            <a:noFill/>
            <a:ln>
              <a:noFill/>
            </a:ln>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46"/>
                                        </p:tgtEl>
                                        <p:attrNameLst>
                                          <p:attrName>style.visibility</p:attrName>
                                        </p:attrNameLst>
                                      </p:cBhvr>
                                      <p:to>
                                        <p:strVal val="visible"/>
                                      </p:to>
                                    </p:set>
                                    <p:anim calcmode="lin" valueType="num">
                                      <p:cBhvr additive="base">
                                        <p:cTn id="7" dur="2000"/>
                                        <p:tgtEl>
                                          <p:spTgt spid="4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Shape 236"/>
        <p:cNvGrpSpPr/>
        <p:nvPr/>
      </p:nvGrpSpPr>
      <p:grpSpPr>
        <a:xfrm>
          <a:off x="0" y="0"/>
          <a:ext cx="0" cy="0"/>
          <a:chOff x="0" y="0"/>
          <a:chExt cx="0" cy="0"/>
        </a:xfrm>
      </p:grpSpPr>
      <p:grpSp>
        <p:nvGrpSpPr>
          <p:cNvPr id="51" name="Google Shape;237;p5"/>
          <p:cNvGrpSpPr/>
          <p:nvPr/>
        </p:nvGrpSpPr>
        <p:grpSpPr>
          <a:xfrm>
            <a:off x="200383" y="386279"/>
            <a:ext cx="5271048" cy="5675268"/>
            <a:chOff x="6722064" y="182169"/>
            <a:chExt cx="5271048" cy="5675268"/>
          </a:xfrm>
        </p:grpSpPr>
        <p:sp>
          <p:nvSpPr>
            <p:cNvPr id="1048615" name="Google Shape;238;p5"/>
            <p:cNvSpPr txBox="1"/>
            <p:nvPr/>
          </p:nvSpPr>
          <p:spPr>
            <a:xfrm>
              <a:off x="6937955" y="182169"/>
              <a:ext cx="3933825"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4000" b="1">
                  <a:solidFill>
                    <a:schemeClr val="lt1"/>
                  </a:solidFill>
                  <a:latin typeface="Montserrat"/>
                  <a:ea typeface="Montserrat"/>
                  <a:cs typeface="Montserrat"/>
                  <a:sym typeface="Montserrat"/>
                </a:rPr>
                <a:t>Objectives:</a:t>
              </a:r>
              <a:endParaRPr sz="4000" b="1">
                <a:solidFill>
                  <a:schemeClr val="lt1"/>
                </a:solidFill>
                <a:latin typeface="Montserrat"/>
                <a:ea typeface="Montserrat"/>
                <a:cs typeface="Montserrat"/>
                <a:sym typeface="Montserrat"/>
              </a:endParaRPr>
            </a:p>
          </p:txBody>
        </p:sp>
        <p:sp>
          <p:nvSpPr>
            <p:cNvPr id="1048616" name="Google Shape;239;p5"/>
            <p:cNvSpPr txBox="1"/>
            <p:nvPr/>
          </p:nvSpPr>
          <p:spPr>
            <a:xfrm>
              <a:off x="6722064" y="1194662"/>
              <a:ext cx="5271048" cy="4662775"/>
            </a:xfrm>
            <a:prstGeom prst="rect">
              <a:avLst/>
            </a:prstGeom>
            <a:noFill/>
            <a:ln>
              <a:noFill/>
            </a:ln>
          </p:spPr>
          <p:txBody>
            <a:bodyPr spcFirstLastPara="1" wrap="square" lIns="91425" tIns="45700" rIns="91425" bIns="45700" anchor="t" anchorCtr="0">
              <a:spAutoFit/>
            </a:bodyPr>
            <a:lstStyle/>
            <a:p>
              <a:pPr marL="0" marR="0" lvl="0" indent="-114300" algn="l" rtl="0">
                <a:lnSpc>
                  <a:spcPct val="150000"/>
                </a:lnSpc>
                <a:spcBef>
                  <a:spcPts val="0"/>
                </a:spcBef>
                <a:spcAft>
                  <a:spcPts val="0"/>
                </a:spcAft>
                <a:buClr>
                  <a:schemeClr val="lt1"/>
                </a:buClr>
                <a:buSzPts val="1800"/>
                <a:buFont typeface="Noto Sans Symbols"/>
                <a:buChar char="⮚"/>
              </a:pPr>
              <a:r>
                <a:rPr lang="en-US" sz="1800" dirty="0">
                  <a:solidFill>
                    <a:schemeClr val="lt1"/>
                  </a:solidFill>
                  <a:latin typeface="Montserrat"/>
                  <a:ea typeface="Montserrat"/>
                  <a:cs typeface="Montserrat"/>
                  <a:sym typeface="Montserrat"/>
                </a:rPr>
                <a:t>Enhance User Experience: Provide instant, accurate, and personalized responses to user queries, ensuring a seamless interaction.</a:t>
              </a:r>
            </a:p>
            <a:p>
              <a:pPr marL="0" marR="0" lvl="0" indent="-114300" algn="l" rtl="0">
                <a:lnSpc>
                  <a:spcPct val="150000"/>
                </a:lnSpc>
                <a:spcBef>
                  <a:spcPts val="0"/>
                </a:spcBef>
                <a:spcAft>
                  <a:spcPts val="0"/>
                </a:spcAft>
                <a:buClr>
                  <a:schemeClr val="lt1"/>
                </a:buClr>
                <a:buSzPts val="1800"/>
                <a:buFont typeface="Noto Sans Symbols"/>
                <a:buChar char="⮚"/>
              </a:pPr>
              <a:r>
                <a:rPr lang="en-US" sz="1800" dirty="0">
                  <a:solidFill>
                    <a:schemeClr val="lt1"/>
                  </a:solidFill>
                  <a:latin typeface="Montserrat"/>
                  <a:ea typeface="Montserrat"/>
                  <a:cs typeface="Montserrat"/>
                  <a:sym typeface="Montserrat"/>
                </a:rPr>
                <a:t>Automate Routine Tasks: Streamline processes such as scheduling, reminders, and basic information retrieval to improve efficiency.</a:t>
              </a:r>
            </a:p>
            <a:p>
              <a:pPr marL="0" marR="0" lvl="0" indent="-114300" algn="l" rtl="0">
                <a:lnSpc>
                  <a:spcPct val="150000"/>
                </a:lnSpc>
                <a:spcBef>
                  <a:spcPts val="0"/>
                </a:spcBef>
                <a:spcAft>
                  <a:spcPts val="0"/>
                </a:spcAft>
                <a:buClr>
                  <a:schemeClr val="lt1"/>
                </a:buClr>
                <a:buSzPts val="1800"/>
                <a:buFont typeface="Noto Sans Symbols"/>
                <a:buChar char="⮚"/>
              </a:pPr>
              <a:r>
                <a:rPr lang="en-US" sz="1800" dirty="0">
                  <a:solidFill>
                    <a:schemeClr val="lt1"/>
                  </a:solidFill>
                  <a:latin typeface="Montserrat"/>
                  <a:ea typeface="Montserrat"/>
                  <a:cs typeface="Montserrat"/>
                  <a:sym typeface="Montserrat"/>
                </a:rPr>
                <a:t>Improve Availability: Offer 24/7 support to ensure users can access assistance at any time, without delays.</a:t>
              </a:r>
              <a:endParaRPr sz="1800" b="0" i="0" u="none" strike="noStrike" cap="none" dirty="0">
                <a:solidFill>
                  <a:schemeClr val="lt1"/>
                </a:solidFill>
                <a:latin typeface="Montserrat"/>
                <a:ea typeface="Montserrat"/>
                <a:cs typeface="Montserrat"/>
                <a:sym typeface="Montserrat"/>
              </a:endParaRPr>
            </a:p>
          </p:txBody>
        </p:sp>
      </p:grpSp>
      <p:sp>
        <p:nvSpPr>
          <p:cNvPr id="1048617" name="Google Shape;240;p5"/>
          <p:cNvSpPr/>
          <p:nvPr/>
        </p:nvSpPr>
        <p:spPr>
          <a:xfrm rot="10800000">
            <a:off x="6105611" y="0"/>
            <a:ext cx="6086389" cy="4933803"/>
          </a:xfrm>
          <a:custGeom>
            <a:avLst/>
            <a:gdLst/>
            <a:ahLst/>
            <a:cxnLst/>
            <a:rect l="l" t="t" r="r" b="b"/>
            <a:pathLst>
              <a:path w="7519904" h="6095852" extrusionOk="0">
                <a:moveTo>
                  <a:pt x="7507246" y="6095439"/>
                </a:moveTo>
                <a:lnTo>
                  <a:pt x="-253" y="6095439"/>
                </a:lnTo>
                <a:lnTo>
                  <a:pt x="-253" y="1421944"/>
                </a:lnTo>
                <a:lnTo>
                  <a:pt x="4107985" y="74580"/>
                </a:lnTo>
                <a:cubicBezTo>
                  <a:pt x="4895121" y="-183367"/>
                  <a:pt x="5742359" y="245512"/>
                  <a:pt x="6000497" y="1032584"/>
                </a:cubicBezTo>
                <a:lnTo>
                  <a:pt x="7444381" y="5435251"/>
                </a:lnTo>
                <a:cubicBezTo>
                  <a:pt x="7514549" y="5647817"/>
                  <a:pt x="7536044" y="5873443"/>
                  <a:pt x="7507246" y="6095439"/>
                </a:cubicBezTo>
                <a:close/>
              </a:path>
            </a:pathLst>
          </a:custGeom>
          <a:gradFill>
            <a:gsLst>
              <a:gs pos="0">
                <a:srgbClr val="4826DC"/>
              </a:gs>
              <a:gs pos="3000">
                <a:srgbClr val="4D26DC"/>
              </a:gs>
              <a:gs pos="32000">
                <a:srgbClr val="7226DE"/>
              </a:gs>
              <a:gs pos="58000">
                <a:srgbClr val="8D27E0"/>
              </a:gs>
              <a:gs pos="82000">
                <a:srgbClr val="9D27E1"/>
              </a:gs>
              <a:gs pos="100000">
                <a:srgbClr val="A327E1"/>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2097157" name="Google Shape;241;p5" descr="A picture containing joint, fictional character, automaton, action figure  Description automatically generated"/>
          <p:cNvPicPr preferRelativeResize="0">
            <a:picLocks/>
          </p:cNvPicPr>
          <p:nvPr/>
        </p:nvPicPr>
        <p:blipFill rotWithShape="1">
          <a:blip r:embed="rId3">
            <a:alphaModFix/>
          </a:blip>
          <a:srcRect/>
          <a:stretch>
            <a:fillRect/>
          </a:stretch>
        </p:blipFill>
        <p:spPr>
          <a:xfrm>
            <a:off x="7851509" y="0"/>
            <a:ext cx="4850928" cy="68580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51"/>
                                        </p:tgtEl>
                                        <p:attrNameLst>
                                          <p:attrName>style.visibility</p:attrName>
                                        </p:attrNameLst>
                                      </p:cBhvr>
                                      <p:to>
                                        <p:strVal val="visible"/>
                                      </p:to>
                                    </p:set>
                                    <p:anim calcmode="lin" valueType="num">
                                      <p:cBhvr additive="base">
                                        <p:cTn id="7" dur="2000"/>
                                        <p:tgtEl>
                                          <p:spTgt spid="5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Shape 245"/>
        <p:cNvGrpSpPr/>
        <p:nvPr/>
      </p:nvGrpSpPr>
      <p:grpSpPr>
        <a:xfrm>
          <a:off x="0" y="0"/>
          <a:ext cx="0" cy="0"/>
          <a:chOff x="0" y="0"/>
          <a:chExt cx="0" cy="0"/>
        </a:xfrm>
      </p:grpSpPr>
      <p:sp>
        <p:nvSpPr>
          <p:cNvPr id="1048620" name="Google Shape;246;p6"/>
          <p:cNvSpPr/>
          <p:nvPr/>
        </p:nvSpPr>
        <p:spPr>
          <a:xfrm rot="10800000">
            <a:off x="6104891" y="0"/>
            <a:ext cx="6087109" cy="3428076"/>
          </a:xfrm>
          <a:custGeom>
            <a:avLst/>
            <a:gdLst/>
            <a:ahLst/>
            <a:cxnLst/>
            <a:rect l="l" t="t" r="r" b="b"/>
            <a:pathLst>
              <a:path w="6087109" h="3428076" extrusionOk="0">
                <a:moveTo>
                  <a:pt x="6086966" y="3427577"/>
                </a:moveTo>
                <a:lnTo>
                  <a:pt x="-144" y="3427577"/>
                </a:lnTo>
                <a:lnTo>
                  <a:pt x="-144" y="1246987"/>
                </a:lnTo>
                <a:lnTo>
                  <a:pt x="297290" y="949807"/>
                </a:lnTo>
                <a:cubicBezTo>
                  <a:pt x="300744" y="945972"/>
                  <a:pt x="304377" y="942339"/>
                  <a:pt x="308212" y="938885"/>
                </a:cubicBezTo>
                <a:lnTo>
                  <a:pt x="747378" y="499720"/>
                </a:lnTo>
                <a:cubicBezTo>
                  <a:pt x="1412807" y="-166599"/>
                  <a:pt x="2492434" y="-167336"/>
                  <a:pt x="3158752" y="498093"/>
                </a:cubicBezTo>
                <a:cubicBezTo>
                  <a:pt x="3159286" y="498627"/>
                  <a:pt x="3159845" y="499185"/>
                  <a:pt x="3160378" y="499720"/>
                </a:cubicBezTo>
                <a:close/>
              </a:path>
            </a:pathLst>
          </a:custGeom>
          <a:gradFill>
            <a:gsLst>
              <a:gs pos="0">
                <a:schemeClr val="accent1"/>
              </a:gs>
              <a:gs pos="3000">
                <a:schemeClr val="accent1"/>
              </a:gs>
              <a:gs pos="32000">
                <a:schemeClr val="accent3"/>
              </a:gs>
              <a:gs pos="58000">
                <a:schemeClr val="accent4"/>
              </a:gs>
              <a:gs pos="82000">
                <a:schemeClr val="accent5"/>
              </a:gs>
              <a:gs pos="100000">
                <a:schemeClr val="accent6"/>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48621" name="Google Shape;247;p6"/>
          <p:cNvSpPr/>
          <p:nvPr/>
        </p:nvSpPr>
        <p:spPr>
          <a:xfrm>
            <a:off x="1" y="5981700"/>
            <a:ext cx="2990850" cy="874452"/>
          </a:xfrm>
          <a:custGeom>
            <a:avLst/>
            <a:gdLst/>
            <a:ahLst/>
            <a:cxnLst/>
            <a:rect l="l" t="t" r="r" b="b"/>
            <a:pathLst>
              <a:path w="6087109" h="3428076" extrusionOk="0">
                <a:moveTo>
                  <a:pt x="6086966" y="3427577"/>
                </a:moveTo>
                <a:lnTo>
                  <a:pt x="-144" y="3427577"/>
                </a:lnTo>
                <a:lnTo>
                  <a:pt x="-144" y="1246987"/>
                </a:lnTo>
                <a:lnTo>
                  <a:pt x="297290" y="949807"/>
                </a:lnTo>
                <a:cubicBezTo>
                  <a:pt x="300744" y="945972"/>
                  <a:pt x="304377" y="942339"/>
                  <a:pt x="308212" y="938885"/>
                </a:cubicBezTo>
                <a:lnTo>
                  <a:pt x="747378" y="499720"/>
                </a:lnTo>
                <a:cubicBezTo>
                  <a:pt x="1412807" y="-166599"/>
                  <a:pt x="2492434" y="-167336"/>
                  <a:pt x="3158752" y="498093"/>
                </a:cubicBezTo>
                <a:cubicBezTo>
                  <a:pt x="3159286" y="498627"/>
                  <a:pt x="3159845" y="499185"/>
                  <a:pt x="3160378" y="499720"/>
                </a:cubicBezTo>
                <a:close/>
              </a:path>
            </a:pathLst>
          </a:custGeom>
          <a:solidFill>
            <a:schemeClr val="lt1">
              <a:alpha val="5882"/>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55" name="Google Shape;248;p6"/>
          <p:cNvGrpSpPr/>
          <p:nvPr/>
        </p:nvGrpSpPr>
        <p:grpSpPr>
          <a:xfrm>
            <a:off x="672869" y="2121271"/>
            <a:ext cx="5680306" cy="2662227"/>
            <a:chOff x="7356244" y="1328572"/>
            <a:chExt cx="5680306" cy="2662227"/>
          </a:xfrm>
        </p:grpSpPr>
        <p:sp>
          <p:nvSpPr>
            <p:cNvPr id="1048622" name="Google Shape;249;p6"/>
            <p:cNvSpPr txBox="1"/>
            <p:nvPr/>
          </p:nvSpPr>
          <p:spPr>
            <a:xfrm>
              <a:off x="7356244" y="1328572"/>
              <a:ext cx="5566006" cy="1285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4000" b="1" i="0">
                  <a:solidFill>
                    <a:schemeClr val="lt1"/>
                  </a:solidFill>
                  <a:latin typeface="Montserrat"/>
                  <a:ea typeface="Montserrat"/>
                  <a:cs typeface="Montserrat"/>
                  <a:sym typeface="Montserrat"/>
                </a:rPr>
                <a:t>Advantages In Customer Service</a:t>
              </a:r>
              <a:endParaRPr sz="4000" b="1">
                <a:solidFill>
                  <a:schemeClr val="lt1"/>
                </a:solidFill>
                <a:latin typeface="Montserrat"/>
                <a:ea typeface="Montserrat"/>
                <a:cs typeface="Montserrat"/>
                <a:sym typeface="Montserrat"/>
              </a:endParaRPr>
            </a:p>
          </p:txBody>
        </p:sp>
        <p:sp>
          <p:nvSpPr>
            <p:cNvPr id="1048623" name="Google Shape;250;p6"/>
            <p:cNvSpPr txBox="1"/>
            <p:nvPr/>
          </p:nvSpPr>
          <p:spPr>
            <a:xfrm>
              <a:off x="7356244" y="2652011"/>
              <a:ext cx="5680306" cy="1338788"/>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IN" sz="1800" b="0" i="0" dirty="0">
                  <a:solidFill>
                    <a:schemeClr val="lt1"/>
                  </a:solidFill>
                  <a:latin typeface="Montserrat"/>
                  <a:ea typeface="Montserrat"/>
                  <a:cs typeface="Montserrat"/>
                  <a:sym typeface="Montserrat"/>
                </a:rPr>
                <a:t>Chatbots in customer service offer 24/7 availability, quick response times, personalized interactions, and efficient issue resolution.</a:t>
              </a:r>
              <a:endParaRPr sz="1800" dirty="0">
                <a:solidFill>
                  <a:schemeClr val="lt1"/>
                </a:solidFill>
                <a:latin typeface="Montserrat"/>
                <a:ea typeface="Montserrat"/>
                <a:cs typeface="Montserrat"/>
                <a:sym typeface="Montserrat"/>
              </a:endParaRPr>
            </a:p>
          </p:txBody>
        </p:sp>
      </p:grpSp>
      <p:pic>
        <p:nvPicPr>
          <p:cNvPr id="2097158" name="Google Shape;251;p6" descr="Hire Chatbot Developers | Hire Remote Chatbot Developers In India  -Prismetric"/>
          <p:cNvPicPr preferRelativeResize="0">
            <a:picLocks/>
          </p:cNvPicPr>
          <p:nvPr/>
        </p:nvPicPr>
        <p:blipFill rotWithShape="1">
          <a:blip r:embed="rId3">
            <a:alphaModFix/>
          </a:blip>
          <a:srcRect/>
          <a:stretch>
            <a:fillRect/>
          </a:stretch>
        </p:blipFill>
        <p:spPr>
          <a:xfrm>
            <a:off x="5689870" y="386944"/>
            <a:ext cx="6667500" cy="66675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55"/>
                                        </p:tgtEl>
                                        <p:attrNameLst>
                                          <p:attrName>style.visibility</p:attrName>
                                        </p:attrNameLst>
                                      </p:cBhvr>
                                      <p:to>
                                        <p:strVal val="visible"/>
                                      </p:to>
                                    </p:set>
                                    <p:anim calcmode="lin" valueType="num">
                                      <p:cBhvr additive="base">
                                        <p:cTn id="7" dur="2000"/>
                                        <p:tgtEl>
                                          <p:spTgt spid="5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Shape 255"/>
        <p:cNvGrpSpPr/>
        <p:nvPr/>
      </p:nvGrpSpPr>
      <p:grpSpPr>
        <a:xfrm>
          <a:off x="0" y="0"/>
          <a:ext cx="0" cy="0"/>
          <a:chOff x="0" y="0"/>
          <a:chExt cx="0" cy="0"/>
        </a:xfrm>
      </p:grpSpPr>
      <p:sp>
        <p:nvSpPr>
          <p:cNvPr id="1048626" name="Google Shape;256;p7"/>
          <p:cNvSpPr/>
          <p:nvPr/>
        </p:nvSpPr>
        <p:spPr>
          <a:xfrm rot="2700000">
            <a:off x="11205711" y="355457"/>
            <a:ext cx="1806825" cy="2041237"/>
          </a:xfrm>
          <a:custGeom>
            <a:avLst/>
            <a:gdLst/>
            <a:ahLst/>
            <a:cxnLst/>
            <a:rect l="l" t="t" r="r" b="b"/>
            <a:pathLst>
              <a:path w="1806825" h="2041237" extrusionOk="0">
                <a:moveTo>
                  <a:pt x="0" y="0"/>
                </a:moveTo>
                <a:lnTo>
                  <a:pt x="1806825" y="1806825"/>
                </a:lnTo>
                <a:lnTo>
                  <a:pt x="1791417" y="1856460"/>
                </a:lnTo>
                <a:cubicBezTo>
                  <a:pt x="1745489" y="1965045"/>
                  <a:pt x="1637970" y="2041236"/>
                  <a:pt x="1512654" y="2041237"/>
                </a:cubicBezTo>
                <a:lnTo>
                  <a:pt x="302538" y="2041236"/>
                </a:lnTo>
                <a:cubicBezTo>
                  <a:pt x="135451" y="2041236"/>
                  <a:pt x="0" y="1905785"/>
                  <a:pt x="0" y="1738698"/>
                </a:cubicBezTo>
                <a:lnTo>
                  <a:pt x="0" y="0"/>
                </a:lnTo>
                <a:close/>
              </a:path>
            </a:pathLst>
          </a:custGeom>
          <a:solidFill>
            <a:schemeClr val="lt1">
              <a:alpha val="7843"/>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48627" name="Google Shape;257;p7"/>
          <p:cNvSpPr/>
          <p:nvPr/>
        </p:nvSpPr>
        <p:spPr>
          <a:xfrm rot="2700000">
            <a:off x="8960416" y="1261354"/>
            <a:ext cx="4258082" cy="7376543"/>
          </a:xfrm>
          <a:custGeom>
            <a:avLst/>
            <a:gdLst/>
            <a:ahLst/>
            <a:cxnLst/>
            <a:rect l="l" t="t" r="r" b="b"/>
            <a:pathLst>
              <a:path w="4258082" h="7376543" extrusionOk="0">
                <a:moveTo>
                  <a:pt x="0" y="0"/>
                </a:moveTo>
                <a:lnTo>
                  <a:pt x="4258082" y="4258081"/>
                </a:lnTo>
                <a:lnTo>
                  <a:pt x="1139620" y="7376543"/>
                </a:lnTo>
                <a:lnTo>
                  <a:pt x="763494" y="7376543"/>
                </a:lnTo>
                <a:cubicBezTo>
                  <a:pt x="341828" y="7376543"/>
                  <a:pt x="0" y="7034715"/>
                  <a:pt x="0" y="6613049"/>
                </a:cubicBezTo>
                <a:lnTo>
                  <a:pt x="0" y="0"/>
                </a:lnTo>
                <a:close/>
              </a:path>
            </a:pathLst>
          </a:custGeom>
          <a:gradFill>
            <a:gsLst>
              <a:gs pos="0">
                <a:schemeClr val="accent6"/>
              </a:gs>
              <a:gs pos="40000">
                <a:schemeClr val="accent4"/>
              </a:gs>
              <a:gs pos="100000">
                <a:schemeClr val="accent1"/>
              </a:gs>
            </a:gsLst>
            <a:lin ang="189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59" name="Google Shape;258;p7"/>
          <p:cNvGrpSpPr/>
          <p:nvPr/>
        </p:nvGrpSpPr>
        <p:grpSpPr>
          <a:xfrm>
            <a:off x="577849" y="1934243"/>
            <a:ext cx="5083340" cy="2620783"/>
            <a:chOff x="7356244" y="1648488"/>
            <a:chExt cx="5083340" cy="2620783"/>
          </a:xfrm>
        </p:grpSpPr>
        <p:sp>
          <p:nvSpPr>
            <p:cNvPr id="1048628" name="Google Shape;259;p7"/>
            <p:cNvSpPr txBox="1"/>
            <p:nvPr/>
          </p:nvSpPr>
          <p:spPr>
            <a:xfrm>
              <a:off x="7356244" y="1648488"/>
              <a:ext cx="5083340" cy="1285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4000" b="1" i="0">
                  <a:solidFill>
                    <a:schemeClr val="lt1"/>
                  </a:solidFill>
                  <a:latin typeface="Montserrat"/>
                  <a:ea typeface="Montserrat"/>
                  <a:cs typeface="Montserrat"/>
                  <a:sym typeface="Montserrat"/>
                </a:rPr>
                <a:t>Enhancing</a:t>
              </a:r>
            </a:p>
            <a:p>
              <a:pPr marL="0" marR="0" lvl="0" indent="0" algn="l" rtl="0">
                <a:spcBef>
                  <a:spcPts val="0"/>
                </a:spcBef>
                <a:spcAft>
                  <a:spcPts val="0"/>
                </a:spcAft>
                <a:buNone/>
              </a:pPr>
              <a:r>
                <a:rPr lang="en-IN" sz="4000" b="1" i="0">
                  <a:solidFill>
                    <a:schemeClr val="lt1"/>
                  </a:solidFill>
                  <a:latin typeface="Montserrat"/>
                  <a:ea typeface="Montserrat"/>
                  <a:cs typeface="Montserrat"/>
                  <a:sym typeface="Montserrat"/>
                </a:rPr>
                <a:t>User Experience </a:t>
              </a:r>
              <a:endParaRPr sz="4000" b="1">
                <a:solidFill>
                  <a:schemeClr val="lt1"/>
                </a:solidFill>
                <a:latin typeface="Montserrat"/>
                <a:ea typeface="Montserrat"/>
                <a:cs typeface="Montserrat"/>
                <a:sym typeface="Montserrat"/>
              </a:endParaRPr>
            </a:p>
          </p:txBody>
        </p:sp>
        <p:sp>
          <p:nvSpPr>
            <p:cNvPr id="1048629" name="Google Shape;260;p7"/>
            <p:cNvSpPr txBox="1"/>
            <p:nvPr/>
          </p:nvSpPr>
          <p:spPr>
            <a:xfrm>
              <a:off x="7356244" y="2930483"/>
              <a:ext cx="5083340" cy="1338788"/>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Clr>
                  <a:schemeClr val="lt1"/>
                </a:buClr>
                <a:buSzPts val="1800"/>
                <a:buFont typeface="Montserrat"/>
                <a:buNone/>
              </a:pPr>
              <a:r>
                <a:rPr lang="en-US" sz="1800" dirty="0">
                  <a:solidFill>
                    <a:schemeClr val="lt1"/>
                  </a:solidFill>
                  <a:latin typeface="Montserrat"/>
                  <a:ea typeface="Montserrat"/>
                  <a:cs typeface="Montserrat"/>
                  <a:sym typeface="Montserrat"/>
                </a:rPr>
                <a:t>Provide instant, accurate, and personalized responses to user queries, ensuring a seamless interaction.</a:t>
              </a:r>
              <a:endParaRPr lang="en-IN" sz="1800" b="0" i="0" u="none" strike="noStrike" cap="none" dirty="0">
                <a:solidFill>
                  <a:schemeClr val="lt1"/>
                </a:solidFill>
                <a:latin typeface="Montserrat"/>
                <a:ea typeface="Montserrat"/>
                <a:cs typeface="Montserrat"/>
                <a:sym typeface="Montserrat"/>
              </a:endParaRPr>
            </a:p>
          </p:txBody>
        </p:sp>
      </p:grpSp>
      <p:pic>
        <p:nvPicPr>
          <p:cNvPr id="2097159" name="Google Shape;261;p7" descr="Chatbot Portal - Create AI Powered Chatbots for your Business"/>
          <p:cNvPicPr preferRelativeResize="0">
            <a:picLocks/>
          </p:cNvPicPr>
          <p:nvPr/>
        </p:nvPicPr>
        <p:blipFill rotWithShape="1">
          <a:blip r:embed="rId3">
            <a:alphaModFix/>
          </a:blip>
          <a:srcRect/>
          <a:stretch>
            <a:fillRect/>
          </a:stretch>
        </p:blipFill>
        <p:spPr>
          <a:xfrm>
            <a:off x="5874045" y="614777"/>
            <a:ext cx="5976534" cy="5202922"/>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097159"/>
                                        </p:tgtEl>
                                        <p:attrNameLst>
                                          <p:attrName>style.visibility</p:attrName>
                                        </p:attrNameLst>
                                      </p:cBhvr>
                                      <p:to>
                                        <p:strVal val="visible"/>
                                      </p:to>
                                    </p:set>
                                    <p:animEffect transition="in" filter="fade">
                                      <p:cBhvr>
                                        <p:cTn id="7" dur="2000"/>
                                        <p:tgtEl>
                                          <p:spTgt spid="2097159"/>
                                        </p:tgtEl>
                                      </p:cBhvr>
                                    </p:animEffect>
                                  </p:childTnLst>
                                </p:cTn>
                              </p:par>
                            </p:childTnLst>
                          </p:cTn>
                        </p:par>
                        <p:par>
                          <p:cTn id="8" fill="hold">
                            <p:stCondLst>
                              <p:cond delay="2000"/>
                            </p:stCondLst>
                            <p:childTnLst>
                              <p:par>
                                <p:cTn id="9" presetID="2" presetClass="entr" presetSubtype="4" fill="hold" nodeType="afterEffect">
                                  <p:stCondLst>
                                    <p:cond delay="0"/>
                                  </p:stCondLst>
                                  <p:childTnLst>
                                    <p:set>
                                      <p:cBhvr>
                                        <p:cTn id="10" dur="1" fill="hold">
                                          <p:stCondLst>
                                            <p:cond delay="0"/>
                                          </p:stCondLst>
                                        </p:cTn>
                                        <p:tgtEl>
                                          <p:spTgt spid="59"/>
                                        </p:tgtEl>
                                        <p:attrNameLst>
                                          <p:attrName>style.visibility</p:attrName>
                                        </p:attrNameLst>
                                      </p:cBhvr>
                                      <p:to>
                                        <p:strVal val="visible"/>
                                      </p:to>
                                    </p:set>
                                    <p:anim calcmode="lin" valueType="num">
                                      <p:cBhvr additive="base">
                                        <p:cTn id="11" dur="2000"/>
                                        <p:tgtEl>
                                          <p:spTgt spid="5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Shape 265"/>
        <p:cNvGrpSpPr/>
        <p:nvPr/>
      </p:nvGrpSpPr>
      <p:grpSpPr>
        <a:xfrm>
          <a:off x="0" y="0"/>
          <a:ext cx="0" cy="0"/>
          <a:chOff x="0" y="0"/>
          <a:chExt cx="0" cy="0"/>
        </a:xfrm>
      </p:grpSpPr>
      <p:sp>
        <p:nvSpPr>
          <p:cNvPr id="1048632" name="Google Shape;266;p8"/>
          <p:cNvSpPr/>
          <p:nvPr/>
        </p:nvSpPr>
        <p:spPr>
          <a:xfrm>
            <a:off x="253" y="4133850"/>
            <a:ext cx="6087109" cy="2722626"/>
          </a:xfrm>
          <a:custGeom>
            <a:avLst/>
            <a:gdLst/>
            <a:ahLst/>
            <a:cxnLst/>
            <a:rect l="l" t="t" r="r" b="b"/>
            <a:pathLst>
              <a:path w="6087109" h="3428076" extrusionOk="0">
                <a:moveTo>
                  <a:pt x="6086966" y="3427577"/>
                </a:moveTo>
                <a:lnTo>
                  <a:pt x="-144" y="3427577"/>
                </a:lnTo>
                <a:lnTo>
                  <a:pt x="-144" y="1246987"/>
                </a:lnTo>
                <a:lnTo>
                  <a:pt x="297290" y="949807"/>
                </a:lnTo>
                <a:cubicBezTo>
                  <a:pt x="300744" y="945972"/>
                  <a:pt x="304377" y="942339"/>
                  <a:pt x="308212" y="938885"/>
                </a:cubicBezTo>
                <a:lnTo>
                  <a:pt x="747378" y="499720"/>
                </a:lnTo>
                <a:cubicBezTo>
                  <a:pt x="1412807" y="-166599"/>
                  <a:pt x="2492434" y="-167336"/>
                  <a:pt x="3158752" y="498093"/>
                </a:cubicBezTo>
                <a:cubicBezTo>
                  <a:pt x="3159286" y="498627"/>
                  <a:pt x="3159845" y="499185"/>
                  <a:pt x="3160378" y="499720"/>
                </a:cubicBezTo>
                <a:close/>
              </a:path>
            </a:pathLst>
          </a:custGeom>
          <a:gradFill>
            <a:gsLst>
              <a:gs pos="0">
                <a:srgbClr val="4826DC"/>
              </a:gs>
              <a:gs pos="3000">
                <a:srgbClr val="4D26DC"/>
              </a:gs>
              <a:gs pos="32000">
                <a:srgbClr val="7226DE"/>
              </a:gs>
              <a:gs pos="58000">
                <a:srgbClr val="8D27E0"/>
              </a:gs>
              <a:gs pos="82000">
                <a:srgbClr val="9D27E1"/>
              </a:gs>
              <a:gs pos="100000">
                <a:srgbClr val="A327E1"/>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63" name="Google Shape;267;p8"/>
          <p:cNvGrpSpPr/>
          <p:nvPr/>
        </p:nvGrpSpPr>
        <p:grpSpPr>
          <a:xfrm>
            <a:off x="7281377" y="558729"/>
            <a:ext cx="3946756" cy="5740542"/>
            <a:chOff x="7543058" y="774902"/>
            <a:chExt cx="3946756" cy="5740542"/>
          </a:xfrm>
        </p:grpSpPr>
        <p:sp>
          <p:nvSpPr>
            <p:cNvPr id="1048633" name="Google Shape;268;p8"/>
            <p:cNvSpPr txBox="1"/>
            <p:nvPr/>
          </p:nvSpPr>
          <p:spPr>
            <a:xfrm>
              <a:off x="7555989" y="774902"/>
              <a:ext cx="3933825"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4000" b="1" i="0" dirty="0">
                  <a:solidFill>
                    <a:schemeClr val="lt1"/>
                  </a:solidFill>
                  <a:latin typeface="Montserrat"/>
                  <a:ea typeface="Montserrat"/>
                  <a:cs typeface="Montserrat"/>
                  <a:sym typeface="Montserrat"/>
                </a:rPr>
                <a:t>Role Of NLP</a:t>
              </a:r>
              <a:endParaRPr sz="4000" b="1" dirty="0">
                <a:solidFill>
                  <a:schemeClr val="lt1"/>
                </a:solidFill>
                <a:latin typeface="Montserrat"/>
                <a:ea typeface="Montserrat"/>
                <a:cs typeface="Montserrat"/>
                <a:sym typeface="Montserrat"/>
              </a:endParaRPr>
            </a:p>
          </p:txBody>
        </p:sp>
        <p:sp>
          <p:nvSpPr>
            <p:cNvPr id="1048634" name="Google Shape;269;p8"/>
            <p:cNvSpPr txBox="1"/>
            <p:nvPr/>
          </p:nvSpPr>
          <p:spPr>
            <a:xfrm>
              <a:off x="7543058" y="1437171"/>
              <a:ext cx="3946756" cy="5078273"/>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1800" b="0" i="0" dirty="0">
                  <a:solidFill>
                    <a:schemeClr val="lt1"/>
                  </a:solidFill>
                  <a:latin typeface="Montserrat"/>
                  <a:ea typeface="Montserrat"/>
                  <a:cs typeface="Montserrat"/>
                  <a:sym typeface="Montserrat"/>
                </a:rPr>
                <a:t>NLP enables chatbots to understand and interpret user inputs accurately, ensuring meaningful interactions by maintaining context, handling language variations, and generating appropriate responses. Additionally, NLP allows chatbots to perform sentiment analysis, enhancing their ability to provide empathetic and relevant replies.</a:t>
              </a:r>
              <a:endParaRPr lang="en-US" sz="1800" dirty="0">
                <a:solidFill>
                  <a:schemeClr val="lt1"/>
                </a:solidFill>
                <a:latin typeface="Montserrat"/>
                <a:ea typeface="Montserrat"/>
                <a:cs typeface="Montserrat"/>
                <a:sym typeface="Montserrat"/>
              </a:endParaRPr>
            </a:p>
          </p:txBody>
        </p:sp>
      </p:grpSp>
      <p:pic>
        <p:nvPicPr>
          <p:cNvPr id="2097160" name="Google Shape;270;p8" descr="A picture containing screenshot, cartoon  Description automatically generated"/>
          <p:cNvPicPr preferRelativeResize="0">
            <a:picLocks/>
          </p:cNvPicPr>
          <p:nvPr/>
        </p:nvPicPr>
        <p:blipFill rotWithShape="1">
          <a:blip r:embed="rId3">
            <a:alphaModFix/>
          </a:blip>
          <a:srcRect/>
          <a:stretch>
            <a:fillRect/>
          </a:stretch>
        </p:blipFill>
        <p:spPr>
          <a:xfrm>
            <a:off x="735063" y="1538139"/>
            <a:ext cx="5352299" cy="4443993"/>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097160"/>
                                        </p:tgtEl>
                                        <p:attrNameLst>
                                          <p:attrName>style.visibility</p:attrName>
                                        </p:attrNameLst>
                                      </p:cBhvr>
                                      <p:to>
                                        <p:strVal val="visible"/>
                                      </p:to>
                                    </p:set>
                                    <p:animEffect transition="in" filter="fade">
                                      <p:cBhvr>
                                        <p:cTn id="7" dur="2000"/>
                                        <p:tgtEl>
                                          <p:spTgt spid="2097160"/>
                                        </p:tgtEl>
                                      </p:cBhvr>
                                    </p:animEffect>
                                  </p:childTnLst>
                                </p:cTn>
                              </p:par>
                            </p:childTnLst>
                          </p:cTn>
                        </p:par>
                        <p:par>
                          <p:cTn id="8" fill="hold">
                            <p:stCondLst>
                              <p:cond delay="2000"/>
                            </p:stCondLst>
                            <p:childTnLst>
                              <p:par>
                                <p:cTn id="9" presetID="2" presetClass="entr" presetSubtype="4" fill="hold" nodeType="afterEffect">
                                  <p:stCondLst>
                                    <p:cond delay="0"/>
                                  </p:stCondLst>
                                  <p:childTnLst>
                                    <p:set>
                                      <p:cBhvr>
                                        <p:cTn id="10" dur="1" fill="hold">
                                          <p:stCondLst>
                                            <p:cond delay="0"/>
                                          </p:stCondLst>
                                        </p:cTn>
                                        <p:tgtEl>
                                          <p:spTgt spid="63"/>
                                        </p:tgtEl>
                                        <p:attrNameLst>
                                          <p:attrName>style.visibility</p:attrName>
                                        </p:attrNameLst>
                                      </p:cBhvr>
                                      <p:to>
                                        <p:strVal val="visible"/>
                                      </p:to>
                                    </p:set>
                                    <p:anim calcmode="lin" valueType="num">
                                      <p:cBhvr additive="base">
                                        <p:cTn id="11" dur="2000"/>
                                        <p:tgtEl>
                                          <p:spTgt spid="6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Shape 286"/>
        <p:cNvGrpSpPr/>
        <p:nvPr/>
      </p:nvGrpSpPr>
      <p:grpSpPr>
        <a:xfrm>
          <a:off x="0" y="0"/>
          <a:ext cx="0" cy="0"/>
          <a:chOff x="0" y="0"/>
          <a:chExt cx="0" cy="0"/>
        </a:xfrm>
      </p:grpSpPr>
      <p:sp>
        <p:nvSpPr>
          <p:cNvPr id="1048645" name="Google Shape;287;p10"/>
          <p:cNvSpPr/>
          <p:nvPr/>
        </p:nvSpPr>
        <p:spPr>
          <a:xfrm>
            <a:off x="8900584" y="5763895"/>
            <a:ext cx="3291416" cy="1094105"/>
          </a:xfrm>
          <a:custGeom>
            <a:avLst/>
            <a:gdLst/>
            <a:ahLst/>
            <a:cxnLst/>
            <a:rect l="l" t="t" r="r" b="b"/>
            <a:pathLst>
              <a:path w="3291416" h="1094105" extrusionOk="0">
                <a:moveTo>
                  <a:pt x="3291164" y="-414"/>
                </a:moveTo>
                <a:lnTo>
                  <a:pt x="3291164" y="1093691"/>
                </a:lnTo>
                <a:lnTo>
                  <a:pt x="-253" y="1093691"/>
                </a:lnTo>
                <a:cubicBezTo>
                  <a:pt x="114894" y="991424"/>
                  <a:pt x="250889" y="915573"/>
                  <a:pt x="398422" y="871441"/>
                </a:cubicBezTo>
                <a:close/>
              </a:path>
            </a:pathLst>
          </a:custGeom>
          <a:solidFill>
            <a:schemeClr val="lt1">
              <a:alpha val="4705"/>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48646" name="Google Shape;288;p10"/>
          <p:cNvSpPr/>
          <p:nvPr/>
        </p:nvSpPr>
        <p:spPr>
          <a:xfrm>
            <a:off x="0" y="762148"/>
            <a:ext cx="7519904" cy="6095852"/>
          </a:xfrm>
          <a:custGeom>
            <a:avLst/>
            <a:gdLst/>
            <a:ahLst/>
            <a:cxnLst/>
            <a:rect l="l" t="t" r="r" b="b"/>
            <a:pathLst>
              <a:path w="7519904" h="6095852" extrusionOk="0">
                <a:moveTo>
                  <a:pt x="7507246" y="6095439"/>
                </a:moveTo>
                <a:lnTo>
                  <a:pt x="-253" y="6095439"/>
                </a:lnTo>
                <a:lnTo>
                  <a:pt x="-253" y="1421944"/>
                </a:lnTo>
                <a:lnTo>
                  <a:pt x="4107985" y="74580"/>
                </a:lnTo>
                <a:cubicBezTo>
                  <a:pt x="4895121" y="-183367"/>
                  <a:pt x="5742359" y="245512"/>
                  <a:pt x="6000497" y="1032584"/>
                </a:cubicBezTo>
                <a:lnTo>
                  <a:pt x="7444381" y="5435251"/>
                </a:lnTo>
                <a:cubicBezTo>
                  <a:pt x="7514549" y="5647817"/>
                  <a:pt x="7536044" y="5873443"/>
                  <a:pt x="7507246" y="6095439"/>
                </a:cubicBezTo>
                <a:close/>
              </a:path>
            </a:pathLst>
          </a:custGeom>
          <a:gradFill>
            <a:gsLst>
              <a:gs pos="0">
                <a:srgbClr val="4826DC"/>
              </a:gs>
              <a:gs pos="3000">
                <a:srgbClr val="4D26DC"/>
              </a:gs>
              <a:gs pos="32000">
                <a:srgbClr val="7226DE"/>
              </a:gs>
              <a:gs pos="58000">
                <a:srgbClr val="8D27E0"/>
              </a:gs>
              <a:gs pos="82000">
                <a:srgbClr val="9D27E1"/>
              </a:gs>
              <a:gs pos="100000">
                <a:srgbClr val="A327E1"/>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48647" name="Google Shape;289;p10"/>
          <p:cNvSpPr/>
          <p:nvPr/>
        </p:nvSpPr>
        <p:spPr>
          <a:xfrm rot="10800000">
            <a:off x="6105611" y="0"/>
            <a:ext cx="6086389" cy="4933803"/>
          </a:xfrm>
          <a:custGeom>
            <a:avLst/>
            <a:gdLst/>
            <a:ahLst/>
            <a:cxnLst/>
            <a:rect l="l" t="t" r="r" b="b"/>
            <a:pathLst>
              <a:path w="7519904" h="6095852" extrusionOk="0">
                <a:moveTo>
                  <a:pt x="7507246" y="6095439"/>
                </a:moveTo>
                <a:lnTo>
                  <a:pt x="-253" y="6095439"/>
                </a:lnTo>
                <a:lnTo>
                  <a:pt x="-253" y="1421944"/>
                </a:lnTo>
                <a:lnTo>
                  <a:pt x="4107985" y="74580"/>
                </a:lnTo>
                <a:cubicBezTo>
                  <a:pt x="4895121" y="-183367"/>
                  <a:pt x="5742359" y="245512"/>
                  <a:pt x="6000497" y="1032584"/>
                </a:cubicBezTo>
                <a:lnTo>
                  <a:pt x="7444381" y="5435251"/>
                </a:lnTo>
                <a:cubicBezTo>
                  <a:pt x="7514549" y="5647817"/>
                  <a:pt x="7536044" y="5873443"/>
                  <a:pt x="7507246" y="6095439"/>
                </a:cubicBezTo>
                <a:close/>
              </a:path>
            </a:pathLst>
          </a:custGeom>
          <a:solidFill>
            <a:schemeClr val="lt1">
              <a:alpha val="4705"/>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71" name="Google Shape;290;p10"/>
          <p:cNvGrpSpPr/>
          <p:nvPr/>
        </p:nvGrpSpPr>
        <p:grpSpPr>
          <a:xfrm>
            <a:off x="514809" y="2257003"/>
            <a:ext cx="5273129" cy="3969442"/>
            <a:chOff x="7199773" y="1907751"/>
            <a:chExt cx="5273129" cy="3969442"/>
          </a:xfrm>
        </p:grpSpPr>
        <p:sp>
          <p:nvSpPr>
            <p:cNvPr id="1048648" name="Google Shape;291;p10"/>
            <p:cNvSpPr txBox="1"/>
            <p:nvPr/>
          </p:nvSpPr>
          <p:spPr>
            <a:xfrm>
              <a:off x="7199773" y="1907751"/>
              <a:ext cx="4978400" cy="1285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4000" b="1" i="0" dirty="0">
                  <a:solidFill>
                    <a:schemeClr val="lt1"/>
                  </a:solidFill>
                  <a:latin typeface="Montserrat"/>
                  <a:ea typeface="Montserrat"/>
                  <a:cs typeface="Montserrat"/>
                  <a:sym typeface="Montserrat"/>
                </a:rPr>
                <a:t>Lead Generation And Conversion</a:t>
              </a:r>
              <a:endParaRPr sz="4000" b="1" dirty="0">
                <a:solidFill>
                  <a:schemeClr val="lt1"/>
                </a:solidFill>
                <a:latin typeface="Montserrat"/>
                <a:ea typeface="Montserrat"/>
                <a:cs typeface="Montserrat"/>
                <a:sym typeface="Montserrat"/>
              </a:endParaRPr>
            </a:p>
          </p:txBody>
        </p:sp>
        <p:sp>
          <p:nvSpPr>
            <p:cNvPr id="1048649" name="Google Shape;292;p10"/>
            <p:cNvSpPr txBox="1"/>
            <p:nvPr/>
          </p:nvSpPr>
          <p:spPr>
            <a:xfrm>
              <a:off x="7205576" y="3291910"/>
              <a:ext cx="5267326" cy="2585283"/>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1800" b="0" i="0" dirty="0">
                  <a:solidFill>
                    <a:schemeClr val="lt1"/>
                  </a:solidFill>
                  <a:latin typeface="Montserrat"/>
                  <a:ea typeface="Montserrat"/>
                  <a:cs typeface="Montserrat"/>
                  <a:sym typeface="Montserrat"/>
                </a:rPr>
                <a:t>Chatbots engage visitors, qualify leads, and collect contact information, streamlining the lead generation process. They also provide personalized recommendations and automate follow-up messages to nurture leads towards conversion.</a:t>
              </a:r>
              <a:endParaRPr sz="1800" dirty="0">
                <a:solidFill>
                  <a:schemeClr val="lt1"/>
                </a:solidFill>
                <a:latin typeface="Montserrat"/>
                <a:ea typeface="Montserrat"/>
                <a:cs typeface="Montserrat"/>
                <a:sym typeface="Montserrat"/>
              </a:endParaRPr>
            </a:p>
          </p:txBody>
        </p:sp>
      </p:grpSp>
      <p:pic>
        <p:nvPicPr>
          <p:cNvPr id="2097162" name="Google Shape;293;p10" descr="Data Analysis Chatbot Speeds Results for Pharma Co |Success Story |  Absolutdata"/>
          <p:cNvPicPr preferRelativeResize="0">
            <a:picLocks/>
          </p:cNvPicPr>
          <p:nvPr/>
        </p:nvPicPr>
        <p:blipFill rotWithShape="1">
          <a:blip r:embed="rId3">
            <a:alphaModFix/>
          </a:blip>
          <a:srcRect/>
          <a:stretch>
            <a:fillRect/>
          </a:stretch>
        </p:blipFill>
        <p:spPr>
          <a:xfrm>
            <a:off x="8061408" y="0"/>
            <a:ext cx="4130592" cy="5799206"/>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1"/>
                                        </p:tgtEl>
                                        <p:attrNameLst>
                                          <p:attrName>style.visibility</p:attrName>
                                        </p:attrNameLst>
                                      </p:cBhvr>
                                      <p:to>
                                        <p:strVal val="visible"/>
                                      </p:to>
                                    </p:set>
                                    <p:animEffect transition="in" filter="fade">
                                      <p:cBhvr>
                                        <p:cTn id="7" dur="20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Shape 325"/>
        <p:cNvGrpSpPr/>
        <p:nvPr/>
      </p:nvGrpSpPr>
      <p:grpSpPr>
        <a:xfrm>
          <a:off x="0" y="0"/>
          <a:ext cx="0" cy="0"/>
          <a:chOff x="0" y="0"/>
          <a:chExt cx="0" cy="0"/>
        </a:xfrm>
      </p:grpSpPr>
      <p:sp>
        <p:nvSpPr>
          <p:cNvPr id="1048671" name="Google Shape;326;p13"/>
          <p:cNvSpPr/>
          <p:nvPr/>
        </p:nvSpPr>
        <p:spPr>
          <a:xfrm>
            <a:off x="5824311" y="-843"/>
            <a:ext cx="6367689" cy="6856314"/>
          </a:xfrm>
          <a:custGeom>
            <a:avLst/>
            <a:gdLst/>
            <a:ahLst/>
            <a:cxnLst/>
            <a:rect l="l" t="t" r="r" b="b"/>
            <a:pathLst>
              <a:path w="6367689" h="6856314" extrusionOk="0">
                <a:moveTo>
                  <a:pt x="2567227" y="0"/>
                </a:moveTo>
                <a:lnTo>
                  <a:pt x="6367689" y="0"/>
                </a:lnTo>
                <a:lnTo>
                  <a:pt x="6367689" y="5699872"/>
                </a:lnTo>
                <a:lnTo>
                  <a:pt x="6320803" y="5678219"/>
                </a:lnTo>
                <a:cubicBezTo>
                  <a:pt x="6210332" y="5635470"/>
                  <a:pt x="6095499" y="5615043"/>
                  <a:pt x="5981927" y="5615262"/>
                </a:cubicBezTo>
                <a:cubicBezTo>
                  <a:pt x="5648780" y="5615906"/>
                  <a:pt x="5326469" y="5794198"/>
                  <a:pt x="5156833" y="6107838"/>
                </a:cubicBezTo>
                <a:lnTo>
                  <a:pt x="4752112" y="6856314"/>
                </a:lnTo>
                <a:lnTo>
                  <a:pt x="1598065" y="6856314"/>
                </a:lnTo>
                <a:cubicBezTo>
                  <a:pt x="1319384" y="6705622"/>
                  <a:pt x="1053404" y="6510479"/>
                  <a:pt x="774723" y="6359787"/>
                </a:cubicBezTo>
                <a:cubicBezTo>
                  <a:pt x="66288" y="5976654"/>
                  <a:pt x="-210143" y="5136247"/>
                  <a:pt x="172902" y="4427780"/>
                </a:cubicBezTo>
                <a:lnTo>
                  <a:pt x="2567227" y="0"/>
                </a:lnTo>
                <a:close/>
              </a:path>
            </a:pathLst>
          </a:custGeom>
          <a:solidFill>
            <a:srgbClr val="26262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48672" name="Google Shape;327;p13"/>
          <p:cNvSpPr/>
          <p:nvPr/>
        </p:nvSpPr>
        <p:spPr>
          <a:xfrm>
            <a:off x="5379468" y="-843"/>
            <a:ext cx="6811035" cy="6858000"/>
          </a:xfrm>
          <a:custGeom>
            <a:avLst/>
            <a:gdLst/>
            <a:ahLst/>
            <a:cxnLst/>
            <a:rect l="l" t="t" r="r" b="b"/>
            <a:pathLst>
              <a:path w="6811035" h="6858000" extrusionOk="0">
                <a:moveTo>
                  <a:pt x="6359915" y="5569106"/>
                </a:moveTo>
                <a:cubicBezTo>
                  <a:pt x="6508068" y="5568820"/>
                  <a:pt x="6658411" y="5604444"/>
                  <a:pt x="6797912" y="5679863"/>
                </a:cubicBezTo>
                <a:lnTo>
                  <a:pt x="6811035" y="5687060"/>
                </a:lnTo>
                <a:lnTo>
                  <a:pt x="6811035" y="6858000"/>
                </a:lnTo>
                <a:lnTo>
                  <a:pt x="5116324" y="6858000"/>
                </a:lnTo>
                <a:lnTo>
                  <a:pt x="5552678" y="6051021"/>
                </a:lnTo>
                <a:cubicBezTo>
                  <a:pt x="5718643" y="5744169"/>
                  <a:pt x="6033978" y="5569736"/>
                  <a:pt x="6359915" y="5569106"/>
                </a:cubicBezTo>
                <a:close/>
                <a:moveTo>
                  <a:pt x="2514096" y="0"/>
                </a:moveTo>
                <a:lnTo>
                  <a:pt x="3059880" y="0"/>
                </a:lnTo>
                <a:lnTo>
                  <a:pt x="676617" y="4407324"/>
                </a:lnTo>
                <a:cubicBezTo>
                  <a:pt x="301862" y="5100458"/>
                  <a:pt x="559885" y="5966164"/>
                  <a:pt x="1252987" y="6341005"/>
                </a:cubicBezTo>
                <a:lnTo>
                  <a:pt x="2209084" y="6858000"/>
                </a:lnTo>
                <a:lnTo>
                  <a:pt x="2013437" y="6858000"/>
                </a:lnTo>
                <a:cubicBezTo>
                  <a:pt x="1127357" y="6363024"/>
                  <a:pt x="1318640" y="6465574"/>
                  <a:pt x="649843" y="6052079"/>
                </a:cubicBezTo>
                <a:cubicBezTo>
                  <a:pt x="47968" y="5726631"/>
                  <a:pt x="-176082" y="4974897"/>
                  <a:pt x="149356" y="4373034"/>
                </a:cubicBezTo>
                <a:lnTo>
                  <a:pt x="2514096" y="0"/>
                </a:lnTo>
                <a:close/>
              </a:path>
            </a:pathLst>
          </a:custGeom>
          <a:gradFill>
            <a:gsLst>
              <a:gs pos="0">
                <a:srgbClr val="4826DC"/>
              </a:gs>
              <a:gs pos="3000">
                <a:srgbClr val="4D26DC"/>
              </a:gs>
              <a:gs pos="32000">
                <a:srgbClr val="7226DE"/>
              </a:gs>
              <a:gs pos="58000">
                <a:srgbClr val="8D27E0"/>
              </a:gs>
              <a:gs pos="82000">
                <a:srgbClr val="9D27E1"/>
              </a:gs>
              <a:gs pos="100000">
                <a:srgbClr val="A327E1"/>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84" name="Google Shape;328;p13"/>
          <p:cNvGrpSpPr/>
          <p:nvPr/>
        </p:nvGrpSpPr>
        <p:grpSpPr>
          <a:xfrm>
            <a:off x="520446" y="1912678"/>
            <a:ext cx="5080000" cy="4325906"/>
            <a:chOff x="7356244" y="1605358"/>
            <a:chExt cx="5080000" cy="4325906"/>
          </a:xfrm>
        </p:grpSpPr>
        <p:sp>
          <p:nvSpPr>
            <p:cNvPr id="1048673" name="Google Shape;329;p13"/>
            <p:cNvSpPr txBox="1"/>
            <p:nvPr/>
          </p:nvSpPr>
          <p:spPr>
            <a:xfrm>
              <a:off x="7356244" y="1605358"/>
              <a:ext cx="5080000" cy="13233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4000" b="1" i="0" dirty="0">
                  <a:solidFill>
                    <a:schemeClr val="lt1"/>
                  </a:solidFill>
                  <a:latin typeface="Montserrat"/>
                  <a:ea typeface="Montserrat"/>
                  <a:cs typeface="Montserrat"/>
                  <a:sym typeface="Montserrat"/>
                </a:rPr>
                <a:t> Chatbots In Virtual Assistants</a:t>
              </a:r>
              <a:endParaRPr sz="4000" b="1" dirty="0">
                <a:solidFill>
                  <a:schemeClr val="lt1"/>
                </a:solidFill>
                <a:latin typeface="Montserrat"/>
                <a:ea typeface="Montserrat"/>
                <a:cs typeface="Montserrat"/>
                <a:sym typeface="Montserrat"/>
              </a:endParaRPr>
            </a:p>
          </p:txBody>
        </p:sp>
        <p:sp>
          <p:nvSpPr>
            <p:cNvPr id="1048674" name="Google Shape;330;p13"/>
            <p:cNvSpPr txBox="1"/>
            <p:nvPr/>
          </p:nvSpPr>
          <p:spPr>
            <a:xfrm>
              <a:off x="7356244" y="2930483"/>
              <a:ext cx="4857525" cy="3000781"/>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IN" sz="1800" b="0" i="0" dirty="0">
                  <a:solidFill>
                    <a:schemeClr val="lt1"/>
                  </a:solidFill>
                  <a:latin typeface="Montserrat"/>
                  <a:ea typeface="Montserrat"/>
                  <a:cs typeface="Montserrat"/>
                  <a:sym typeface="Montserrat"/>
                </a:rPr>
                <a:t>Chatbots in virtual assistants like Siri, Google Assistant, and Alexa enhance user interactions by providing instant information retrieval, managing tasks like setting reminders, and controlling smart home devices through natural language processing and AI capabilities.</a:t>
              </a:r>
              <a:endParaRPr sz="1800" dirty="0">
                <a:solidFill>
                  <a:schemeClr val="lt1"/>
                </a:solidFill>
                <a:latin typeface="Montserrat"/>
                <a:ea typeface="Montserrat"/>
                <a:cs typeface="Montserrat"/>
                <a:sym typeface="Montserrat"/>
              </a:endParaRPr>
            </a:p>
          </p:txBody>
        </p:sp>
      </p:grpSp>
      <p:pic>
        <p:nvPicPr>
          <p:cNvPr id="2097165" name="Google Shape;331;p13" descr="Manteio - Innovate-Solution-Support"/>
          <p:cNvPicPr preferRelativeResize="0">
            <a:picLocks/>
          </p:cNvPicPr>
          <p:nvPr/>
        </p:nvPicPr>
        <p:blipFill rotWithShape="1">
          <a:blip r:embed="rId3">
            <a:alphaModFix/>
          </a:blip>
          <a:srcRect/>
          <a:stretch>
            <a:fillRect/>
          </a:stretch>
        </p:blipFill>
        <p:spPr>
          <a:xfrm>
            <a:off x="6568388" y="1168400"/>
            <a:ext cx="5227426" cy="5203628"/>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84"/>
                                        </p:tgtEl>
                                        <p:attrNameLst>
                                          <p:attrName>style.visibility</p:attrName>
                                        </p:attrNameLst>
                                      </p:cBhvr>
                                      <p:to>
                                        <p:strVal val="visible"/>
                                      </p:to>
                                    </p:set>
                                    <p:anim calcmode="lin" valueType="num">
                                      <p:cBhvr additive="base">
                                        <p:cTn id="7" dur="500"/>
                                        <p:tgtEl>
                                          <p:spTgt spid="8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Custom 435">
      <a:dk1>
        <a:srgbClr val="000000"/>
      </a:dk1>
      <a:lt1>
        <a:srgbClr val="FFFFFF"/>
      </a:lt1>
      <a:dk2>
        <a:srgbClr val="44546A"/>
      </a:dk2>
      <a:lt2>
        <a:srgbClr val="E7E6E6"/>
      </a:lt2>
      <a:accent1>
        <a:srgbClr val="4826DC"/>
      </a:accent1>
      <a:accent2>
        <a:srgbClr val="5826DD"/>
      </a:accent2>
      <a:accent3>
        <a:srgbClr val="7326DE"/>
      </a:accent3>
      <a:accent4>
        <a:srgbClr val="8827E0"/>
      </a:accent4>
      <a:accent5>
        <a:srgbClr val="8827E0"/>
      </a:accent5>
      <a:accent6>
        <a:srgbClr val="A027E1"/>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rigin">
  <a:themeElements>
    <a:clrScheme name="Origin">
      <a:dk1>
        <a:srgbClr val="000000"/>
      </a:dk1>
      <a:lt1>
        <a:srgbClr val="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B292CA"/>
      </a:hlink>
      <a:folHlink>
        <a:srgbClr val="6B56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97</TotalTime>
  <Words>792</Words>
  <Application>Microsoft Office PowerPoint</Application>
  <PresentationFormat>Widescreen</PresentationFormat>
  <Paragraphs>88</Paragraphs>
  <Slides>19</Slides>
  <Notes>19</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19</vt:i4>
      </vt:variant>
    </vt:vector>
  </HeadingPairs>
  <TitlesOfParts>
    <vt:vector size="27" baseType="lpstr">
      <vt:lpstr>Gill Sans</vt:lpstr>
      <vt:lpstr>Montserrat</vt:lpstr>
      <vt:lpstr>Bookman Old Style</vt:lpstr>
      <vt:lpstr>Arial</vt:lpstr>
      <vt:lpstr>Noto Sans Symbols</vt:lpstr>
      <vt:lpstr>Calibri</vt:lpstr>
      <vt:lpstr>Office Theme</vt:lpstr>
      <vt:lpstr>Origin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SlideEgg</dc:creator>
  <cp:lastModifiedBy>Krishna Teja</cp:lastModifiedBy>
  <cp:revision>3</cp:revision>
  <dcterms:created xsi:type="dcterms:W3CDTF">2023-06-25T18:48:36Z</dcterms:created>
  <dcterms:modified xsi:type="dcterms:W3CDTF">2024-09-21T05:10:49Z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79ce318615824e889777c3a2eb202ecd</vt:lpwstr>
  </property>
</Properties>
</file>